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4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8" r:id="rId33"/>
    <p:sldId id="319" r:id="rId34"/>
    <p:sldId id="289" r:id="rId35"/>
    <p:sldId id="31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7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ylaki Csilla" initials="NC" lastIdx="5" clrIdx="0">
    <p:extLst>
      <p:ext uri="{19B8F6BF-5375-455C-9EA6-DF929625EA0E}">
        <p15:presenceInfo xmlns:p15="http://schemas.microsoft.com/office/powerpoint/2012/main" userId="S-1-5-21-4138107787-1456754775-1411940161-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>
            <a:buNone/>
          </a:pPr>
          <a:r>
            <a:rPr lang="hu-HU" sz="1800" dirty="0">
              <a:latin typeface="+mj-lt"/>
              <a:cs typeface="Times New Roman" panose="02020603050405020304" pitchFamily="18" charset="0"/>
            </a:rPr>
            <a:t>az adórendszer legyen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7E05B270-5112-47E3-B2AC-CEF613E14E7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létminimum adómentessége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64E3C717-998D-4FB1-8F5F-C3ED353D1A1A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kiszámítható</a:t>
          </a:r>
        </a:p>
      </dgm:t>
    </dgm:pt>
    <dgm:pt modelId="{3FD9D1FE-67BE-4D14-A5D9-97CE3B9EBAD6}" type="par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102D4AC3-4BCC-4BBF-89CD-883569E132D8}" type="sib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E34B1EE5-2641-4285-8A62-40FCA277D7C5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olcsó</a:t>
          </a:r>
        </a:p>
      </dgm:t>
    </dgm:pt>
    <dgm:pt modelId="{29489870-4291-4E12-8B1E-A00F6A4E238E}" type="par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3F551F68-F2C4-4AEE-9DB4-6A8D03428C1A}" type="sib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06D0953D-A6CF-4D1A-8729-0E6E153636E3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semlegesség</a:t>
          </a:r>
        </a:p>
      </dgm:t>
    </dgm:pt>
    <dgm:pt modelId="{7AD32E36-10DD-4DD6-84FA-3451EA89F3F9}" type="par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EA97B293-8983-4935-A931-F8C22D7810B9}" type="sib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07D9063B-6C1D-48AA-8E7B-D598E3790440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</dgm:t>
    </dgm:pt>
    <dgm:pt modelId="{E97175A0-60E0-4FF2-8DE7-D331ACDDADAE}" type="par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27A1AB2C-7056-48CC-A3C7-EBE2EF529866}" type="sib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18FF81EB-E6A7-4B65-8447-3B0B80C2AC2D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gm:t>
    </dgm:pt>
    <dgm:pt modelId="{DF90E537-9547-4A4F-AA6E-CB647DFCD8DC}" type="par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3B34CEA1-5C1B-4FF7-998E-0406FE77B9DD}" type="sib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461EF094-1640-5548-8023-5F3401E941EB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arányos</a:t>
          </a:r>
        </a:p>
      </dgm:t>
    </dgm:pt>
    <dgm:pt modelId="{177CC4D2-D365-B94D-8129-A3E7D2B62275}" type="parTrans" cxnId="{32894CB1-4633-7240-8147-6A9CAA296704}">
      <dgm:prSet/>
      <dgm:spPr/>
      <dgm:t>
        <a:bodyPr/>
        <a:lstStyle/>
        <a:p>
          <a:endParaRPr lang="hu-HU"/>
        </a:p>
      </dgm:t>
    </dgm:pt>
    <dgm:pt modelId="{09FA3C28-24EC-F546-84AC-78C2F0D2458B}" type="sibTrans" cxnId="{32894CB1-4633-7240-8147-6A9CAA296704}">
      <dgm:prSet/>
      <dgm:spPr/>
      <dgm:t>
        <a:bodyPr/>
        <a:lstStyle/>
        <a:p>
          <a:endParaRPr lang="hu-HU"/>
        </a:p>
      </dgm:t>
    </dgm:pt>
    <dgm:pt modelId="{A7F9FE12-8E30-A24A-BA7C-328BB2111794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kényelmes</a:t>
          </a:r>
        </a:p>
      </dgm:t>
    </dgm:pt>
    <dgm:pt modelId="{90AC54DF-6451-7747-96AF-2966B8FD6C03}" type="parTrans" cxnId="{9A64935C-5742-7946-AAFD-F98D1198492B}">
      <dgm:prSet/>
      <dgm:spPr/>
      <dgm:t>
        <a:bodyPr/>
        <a:lstStyle/>
        <a:p>
          <a:endParaRPr lang="hu-HU"/>
        </a:p>
      </dgm:t>
    </dgm:pt>
    <dgm:pt modelId="{671CA0B0-02A1-1A4E-ACC4-C760FD21861A}" type="sibTrans" cxnId="{9A64935C-5742-7946-AAFD-F98D1198492B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 custLinFactNeighborX="1012" custLinFactNeighborY="1286">
        <dgm:presLayoutVars>
          <dgm:chMax val="0"/>
          <dgm:chPref val="0"/>
          <dgm:bulletEnabled val="1"/>
        </dgm:presLayoutVars>
      </dgm:prSet>
      <dgm:spPr/>
    </dgm:pt>
    <dgm:pt modelId="{EA9EEF13-3CAA-4AA3-8058-B23636B5CF00}" type="pres">
      <dgm:prSet presAssocID="{0E002149-F6DC-49D9-AF1B-C3E94D6C79FB}" presName="desTx" presStyleLbl="alignAccFollowNode1" presStyleIdx="0" presStyleCnt="2" custLinFactNeighborX="1014" custLinFactNeighborY="899">
        <dgm:presLayoutVars>
          <dgm:bulletEnabled val="1"/>
        </dgm:presLayoutVars>
      </dgm:prSet>
      <dgm:spPr/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EB2C100-7BD3-4D13-86EE-35A11AEEB88B}" srcId="{0E002149-F6DC-49D9-AF1B-C3E94D6C79FB}" destId="{E34B1EE5-2641-4285-8A62-40FCA277D7C5}" srcOrd="4" destOrd="0" parTransId="{29489870-4291-4E12-8B1E-A00F6A4E238E}" sibTransId="{3F551F68-F2C4-4AEE-9DB4-6A8D03428C1A}"/>
    <dgm:cxn modelId="{66D55304-B850-4D40-8966-7F45E5F57820}" type="presOf" srcId="{06D0953D-A6CF-4D1A-8729-0E6E153636E3}" destId="{1977C55D-D132-4280-AC2B-EB33847817AE}" srcOrd="0" destOrd="1" presId="urn:microsoft.com/office/officeart/2005/8/layout/hList1"/>
    <dgm:cxn modelId="{9D3C7129-AF4D-42EF-B8B6-4596CD4C1165}" type="presOf" srcId="{07D9063B-6C1D-48AA-8E7B-D598E3790440}" destId="{1977C55D-D132-4280-AC2B-EB33847817AE}" srcOrd="0" destOrd="2" presId="urn:microsoft.com/office/officeart/2005/8/layout/hList1"/>
    <dgm:cxn modelId="{7FA8052F-C40B-4222-A4F6-54682CF822DB}" type="presOf" srcId="{64E3C717-998D-4FB1-8F5F-C3ED353D1A1A}" destId="{EA9EEF13-3CAA-4AA3-8058-B23636B5CF00}" srcOrd="0" destOrd="2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2989CA36-FE78-4F17-B589-F1F3ED5BA189}" srcId="{DC0B4E71-A7AA-453A-8CEE-A10FF76864E3}" destId="{07D9063B-6C1D-48AA-8E7B-D598E3790440}" srcOrd="2" destOrd="0" parTransId="{E97175A0-60E0-4FF2-8DE7-D331ACDDADAE}" sibTransId="{27A1AB2C-7056-48CC-A3C7-EBE2EF529866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1723AD3B-87FF-4B9F-A609-563178E4C1B3}" srcId="{0E002149-F6DC-49D9-AF1B-C3E94D6C79FB}" destId="{64E3C717-998D-4FB1-8F5F-C3ED353D1A1A}" srcOrd="2" destOrd="0" parTransId="{3FD9D1FE-67BE-4D14-A5D9-97CE3B9EBAD6}" sibTransId="{102D4AC3-4BCC-4BBF-89CD-883569E132D8}"/>
    <dgm:cxn modelId="{9A64935C-5742-7946-AAFD-F98D1198492B}" srcId="{0E002149-F6DC-49D9-AF1B-C3E94D6C79FB}" destId="{A7F9FE12-8E30-A24A-BA7C-328BB2111794}" srcOrd="3" destOrd="0" parTransId="{90AC54DF-6451-7747-96AF-2966B8FD6C03}" sibTransId="{671CA0B0-02A1-1A4E-ACC4-C760FD21861A}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D9BE219C-E481-5745-A3A4-13C7FB5742E7}" type="presOf" srcId="{A7F9FE12-8E30-A24A-BA7C-328BB2111794}" destId="{EA9EEF13-3CAA-4AA3-8058-B23636B5CF00}" srcOrd="0" destOrd="3" presId="urn:microsoft.com/office/officeart/2005/8/layout/hList1"/>
    <dgm:cxn modelId="{0F62C29C-A949-4D02-9A1B-99C5CA7B2FAB}" type="presOf" srcId="{18FF81EB-E6A7-4B65-8447-3B0B80C2AC2D}" destId="{1977C55D-D132-4280-AC2B-EB33847817AE}" srcOrd="0" destOrd="3" presId="urn:microsoft.com/office/officeart/2005/8/layout/hList1"/>
    <dgm:cxn modelId="{32894CB1-4633-7240-8147-6A9CAA296704}" srcId="{0E002149-F6DC-49D9-AF1B-C3E94D6C79FB}" destId="{461EF094-1640-5548-8023-5F3401E941EB}" srcOrd="1" destOrd="0" parTransId="{177CC4D2-D365-B94D-8129-A3E7D2B62275}" sibTransId="{09FA3C28-24EC-F546-84AC-78C2F0D2458B}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D47A45C4-D6FD-4263-9A64-6172072E7D38}" srcId="{DC0B4E71-A7AA-453A-8CEE-A10FF76864E3}" destId="{06D0953D-A6CF-4D1A-8729-0E6E153636E3}" srcOrd="1" destOrd="0" parTransId="{7AD32E36-10DD-4DD6-84FA-3451EA89F3F9}" sibTransId="{EA97B293-8983-4935-A931-F8C22D7810B9}"/>
    <dgm:cxn modelId="{4FB54DD0-3EF9-46FF-9956-EAA376663C23}" srcId="{DC0B4E71-A7AA-453A-8CEE-A10FF76864E3}" destId="{18FF81EB-E6A7-4B65-8447-3B0B80C2AC2D}" srcOrd="3" destOrd="0" parTransId="{DF90E537-9547-4A4F-AA6E-CB647DFCD8DC}" sibTransId="{3B34CEA1-5C1B-4FF7-998E-0406FE77B9DD}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FEE6CFD8-3B1E-4C96-AEDC-6C6D04C3E124}" type="presOf" srcId="{E34B1EE5-2641-4285-8A62-40FCA277D7C5}" destId="{EA9EEF13-3CAA-4AA3-8058-B23636B5CF00}" srcOrd="0" destOrd="4" presId="urn:microsoft.com/office/officeart/2005/8/layout/hList1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35F626EE-B65D-224A-ACA8-75B68E229AC3}" type="presOf" srcId="{461EF094-1640-5548-8023-5F3401E941EB}" destId="{EA9EEF13-3CAA-4AA3-8058-B23636B5CF00}" srcOrd="0" destOrd="1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 w="12700"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dirty="0">
            <a:latin typeface="+mj-lt"/>
            <a:cs typeface="Times New Roman" panose="02020603050405020304" pitchFamily="18" charset="0"/>
          </a:endParaRP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endParaRPr lang="hu-HU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endParaRPr lang="hu-HU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endParaRPr lang="hu-HU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endParaRPr lang="hu-HU"/>
        </a:p>
      </dgm:t>
    </dgm:pt>
    <dgm:pt modelId="{52ED0C34-D0DE-4181-8891-61736979D561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</dgm:t>
    </dgm:pt>
    <dgm:pt modelId="{51174CD2-DAD9-42D6-89DA-95A9F47D1D19}" type="parTrans" cxnId="{9AE1CD91-CE7C-471B-ACF6-498828152411}">
      <dgm:prSet/>
      <dgm:spPr/>
      <dgm:t>
        <a:bodyPr/>
        <a:lstStyle/>
        <a:p>
          <a:endParaRPr lang="hu-HU"/>
        </a:p>
      </dgm:t>
    </dgm:pt>
    <dgm:pt modelId="{F55102C0-CB8A-4181-A4E8-903EF897ECED}" type="sibTrans" cxnId="{9AE1CD91-CE7C-471B-ACF6-498828152411}">
      <dgm:prSet/>
      <dgm:spPr/>
      <dgm:t>
        <a:bodyPr/>
        <a:lstStyle/>
        <a:p>
          <a:endParaRPr lang="hu-HU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endParaRPr lang="hu-HU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endParaRPr lang="hu-HU"/>
        </a:p>
      </dgm:t>
    </dgm:pt>
    <dgm:pt modelId="{7E05B270-5112-47E3-B2AC-CEF613E14E72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endParaRPr lang="hu-HU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endParaRPr lang="hu-HU"/>
        </a:p>
      </dgm:t>
    </dgm:pt>
    <dgm:pt modelId="{66D4F3D8-44C3-4E5F-8E6B-6202D5F9DE1D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</dgm:t>
    </dgm:pt>
    <dgm:pt modelId="{1984CAAD-099C-4A77-818B-195F742971E4}" type="parTrans" cxnId="{3EA83352-7097-49B0-97A2-7E510EA25B21}">
      <dgm:prSet/>
      <dgm:spPr/>
      <dgm:t>
        <a:bodyPr/>
        <a:lstStyle/>
        <a:p>
          <a:endParaRPr lang="hu-HU"/>
        </a:p>
      </dgm:t>
    </dgm:pt>
    <dgm:pt modelId="{0F99BFBD-C072-457F-A66F-AB85C0AFE43D}" type="sibTrans" cxnId="{3EA83352-7097-49B0-97A2-7E510EA25B21}">
      <dgm:prSet/>
      <dgm:spPr/>
      <dgm:t>
        <a:bodyPr/>
        <a:lstStyle/>
        <a:p>
          <a:endParaRPr lang="hu-HU"/>
        </a:p>
      </dgm:t>
    </dgm:pt>
    <dgm:pt modelId="{266F2210-623D-4CA5-B8A8-05E24C7617C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gm:t>
    </dgm:pt>
    <dgm:pt modelId="{4512C25E-EE3B-46B5-9E1B-8DD511C89C85}" type="parTrans" cxnId="{04F9127B-B754-4A56-A7D0-BF4C1666701A}">
      <dgm:prSet/>
      <dgm:spPr/>
      <dgm:t>
        <a:bodyPr/>
        <a:lstStyle/>
        <a:p>
          <a:endParaRPr lang="hu-HU"/>
        </a:p>
      </dgm:t>
    </dgm:pt>
    <dgm:pt modelId="{32D2C0BB-5CA3-475A-910C-567BD5A86A69}" type="sibTrans" cxnId="{04F9127B-B754-4A56-A7D0-BF4C1666701A}">
      <dgm:prSet/>
      <dgm:spPr/>
      <dgm:t>
        <a:bodyPr/>
        <a:lstStyle/>
        <a:p>
          <a:endParaRPr lang="hu-HU"/>
        </a:p>
      </dgm:t>
    </dgm:pt>
    <dgm:pt modelId="{451368D7-B25C-4DB6-AEF2-EB8BB05016B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</dgm:t>
    </dgm:pt>
    <dgm:pt modelId="{3998816E-98E4-420D-8566-6C927F5D9823}" type="parTrans" cxnId="{663BFCCD-BD26-4BF0-8122-DCF9BF5793BC}">
      <dgm:prSet/>
      <dgm:spPr/>
      <dgm:t>
        <a:bodyPr/>
        <a:lstStyle/>
        <a:p>
          <a:endParaRPr lang="hu-HU"/>
        </a:p>
      </dgm:t>
    </dgm:pt>
    <dgm:pt modelId="{D2AC92B4-2F21-4B93-98A3-7B7C894E6671}" type="sibTrans" cxnId="{663BFCCD-BD26-4BF0-8122-DCF9BF5793BC}">
      <dgm:prSet/>
      <dgm:spPr/>
      <dgm:t>
        <a:bodyPr/>
        <a:lstStyle/>
        <a:p>
          <a:endParaRPr lang="hu-HU"/>
        </a:p>
      </dgm:t>
    </dgm:pt>
    <dgm:pt modelId="{EE307676-FDCE-493D-BA43-CADA1DAADBC9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</dgm:t>
    </dgm:pt>
    <dgm:pt modelId="{A51C3F62-9E8A-4F76-8D71-E84DD94638AF}" type="parTrans" cxnId="{B9AB0007-CE74-469B-996D-20594E2BF5B4}">
      <dgm:prSet/>
      <dgm:spPr/>
      <dgm:t>
        <a:bodyPr/>
        <a:lstStyle/>
        <a:p>
          <a:endParaRPr lang="hu-HU"/>
        </a:p>
      </dgm:t>
    </dgm:pt>
    <dgm:pt modelId="{A4479E1E-4BF3-4449-B378-8BDBA58D621A}" type="sibTrans" cxnId="{B9AB0007-CE74-469B-996D-20594E2BF5B4}">
      <dgm:prSet/>
      <dgm:spPr/>
      <dgm:t>
        <a:bodyPr/>
        <a:lstStyle/>
        <a:p>
          <a:endParaRPr lang="hu-HU"/>
        </a:p>
      </dgm:t>
    </dgm:pt>
    <dgm:pt modelId="{16FD50C4-B275-4D9B-B46A-844073E0526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egyedi elbírálás elve</a:t>
          </a:r>
        </a:p>
      </dgm:t>
    </dgm:pt>
    <dgm:pt modelId="{23ED469E-79E1-43B7-B663-9CC663A3585D}" type="parTrans" cxnId="{B8E5E73A-EA04-43C0-A0E2-D222C34A1F7B}">
      <dgm:prSet/>
      <dgm:spPr/>
      <dgm:t>
        <a:bodyPr/>
        <a:lstStyle/>
        <a:p>
          <a:endParaRPr lang="hu-HU"/>
        </a:p>
      </dgm:t>
    </dgm:pt>
    <dgm:pt modelId="{2CD9ED9E-3E79-4D71-BB70-5A2A8143CB28}" type="sibTrans" cxnId="{B8E5E73A-EA04-43C0-A0E2-D222C34A1F7B}">
      <dgm:prSet/>
      <dgm:spPr/>
      <dgm:t>
        <a:bodyPr/>
        <a:lstStyle/>
        <a:p>
          <a:endParaRPr lang="hu-HU"/>
        </a:p>
      </dgm:t>
    </dgm:pt>
    <dgm:pt modelId="{485B32B4-9CCE-45FD-9728-80BF47FE04FA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méltányos elbírálás elve</a:t>
          </a:r>
        </a:p>
      </dgm:t>
    </dgm:pt>
    <dgm:pt modelId="{CDFC32EA-F16E-449E-AE31-E91DEFD18AF8}" type="parTrans" cxnId="{3CAC090D-5A81-4A5B-A457-111830651C3D}">
      <dgm:prSet/>
      <dgm:spPr/>
      <dgm:t>
        <a:bodyPr/>
        <a:lstStyle/>
        <a:p>
          <a:endParaRPr lang="hu-HU"/>
        </a:p>
      </dgm:t>
    </dgm:pt>
    <dgm:pt modelId="{7511391C-AB72-4F66-8FEE-B9F852837832}" type="sibTrans" cxnId="{3CAC090D-5A81-4A5B-A457-111830651C3D}">
      <dgm:prSet/>
      <dgm:spPr/>
      <dgm:t>
        <a:bodyPr/>
        <a:lstStyle/>
        <a:p>
          <a:endParaRPr lang="hu-HU"/>
        </a:p>
      </dgm:t>
    </dgm:pt>
    <dgm:pt modelId="{707292FA-BDFE-478D-BDA9-3F3372890BB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</dgm:t>
    </dgm:pt>
    <dgm:pt modelId="{CAD95877-2C9D-4975-AA72-F7A3ECC2773F}" type="parTrans" cxnId="{8DB912AD-58F1-473E-99DD-B9258775DA9D}">
      <dgm:prSet/>
      <dgm:spPr/>
      <dgm:t>
        <a:bodyPr/>
        <a:lstStyle/>
        <a:p>
          <a:endParaRPr lang="hu-HU"/>
        </a:p>
      </dgm:t>
    </dgm:pt>
    <dgm:pt modelId="{FF860EA1-E728-430A-8C2B-2CA6E89E6657}" type="sibTrans" cxnId="{8DB912AD-58F1-473E-99DD-B9258775DA9D}">
      <dgm:prSet/>
      <dgm:spPr/>
      <dgm:t>
        <a:bodyPr/>
        <a:lstStyle/>
        <a:p>
          <a:endParaRPr lang="hu-HU"/>
        </a:p>
      </dgm:t>
    </dgm:pt>
    <dgm:pt modelId="{B6F765C7-6224-41FB-8A0A-BF3F89A4A681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közérthetőség elve</a:t>
          </a:r>
        </a:p>
      </dgm:t>
    </dgm:pt>
    <dgm:pt modelId="{C47A414A-D35B-4DF9-87D9-78B2C99DB41B}" type="parTrans" cxnId="{5035F167-519B-446E-BDFA-1343B507D8EC}">
      <dgm:prSet/>
      <dgm:spPr/>
      <dgm:t>
        <a:bodyPr/>
        <a:lstStyle/>
        <a:p>
          <a:endParaRPr lang="hu-HU"/>
        </a:p>
      </dgm:t>
    </dgm:pt>
    <dgm:pt modelId="{DCC77F09-8F6F-4CA2-AECF-B5FF5EE8A758}" type="sibTrans" cxnId="{5035F167-519B-446E-BDFA-1343B507D8EC}">
      <dgm:prSet/>
      <dgm:spPr/>
      <dgm:t>
        <a:bodyPr/>
        <a:lstStyle/>
        <a:p>
          <a:endParaRPr lang="hu-HU"/>
        </a:p>
      </dgm:t>
    </dgm:pt>
    <dgm:pt modelId="{BFD4689B-1075-45A5-AE19-3AE6857CC95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gm:t>
    </dgm:pt>
    <dgm:pt modelId="{E3BBD81C-A4F9-4F27-B286-42DC48DFAB9C}" type="parTrans" cxnId="{618055F5-4311-4065-9E3E-E3AF1688E2B9}">
      <dgm:prSet/>
      <dgm:spPr/>
      <dgm:t>
        <a:bodyPr/>
        <a:lstStyle/>
        <a:p>
          <a:endParaRPr lang="hu-HU"/>
        </a:p>
      </dgm:t>
    </dgm:pt>
    <dgm:pt modelId="{3B9F8ED9-2E7D-496C-8201-DCD94F7D1B6F}" type="sibTrans" cxnId="{618055F5-4311-4065-9E3E-E3AF1688E2B9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A9EEF13-3CAA-4AA3-8058-B23636B5CF00}" type="pres">
      <dgm:prSet presAssocID="{0E002149-F6DC-49D9-AF1B-C3E94D6C79FB}" presName="desTx" presStyleLbl="alignAccFollowNode1" presStyleIdx="0" presStyleCnt="2">
        <dgm:presLayoutVars>
          <dgm:bulletEnabled val="1"/>
        </dgm:presLayoutVars>
      </dgm:prSet>
      <dgm:spPr/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9AB0007-CE74-469B-996D-20594E2BF5B4}" srcId="{DC0B4E71-A7AA-453A-8CEE-A10FF76864E3}" destId="{EE307676-FDCE-493D-BA43-CADA1DAADBC9}" srcOrd="2" destOrd="0" parTransId="{A51C3F62-9E8A-4F76-8D71-E84DD94638AF}" sibTransId="{A4479E1E-4BF3-4449-B378-8BDBA58D621A}"/>
    <dgm:cxn modelId="{14F3500A-E2F9-4629-A91F-CB5A7E9EE660}" type="presOf" srcId="{451368D7-B25C-4DB6-AEF2-EB8BB05016BC}" destId="{1977C55D-D132-4280-AC2B-EB33847817AE}" srcOrd="0" destOrd="1" presId="urn:microsoft.com/office/officeart/2005/8/layout/hList1"/>
    <dgm:cxn modelId="{3CAC090D-5A81-4A5B-A457-111830651C3D}" srcId="{DC0B4E71-A7AA-453A-8CEE-A10FF76864E3}" destId="{485B32B4-9CCE-45FD-9728-80BF47FE04FA}" srcOrd="4" destOrd="0" parTransId="{CDFC32EA-F16E-449E-AE31-E91DEFD18AF8}" sibTransId="{7511391C-AB72-4F66-8FEE-B9F852837832}"/>
    <dgm:cxn modelId="{BCD7A030-C020-41C4-87DF-BE8D9C350903}" type="presOf" srcId="{BFD4689B-1075-45A5-AE19-3AE6857CC956}" destId="{1977C55D-D132-4280-AC2B-EB33847817AE}" srcOrd="0" destOrd="7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B8E5E73A-EA04-43C0-A0E2-D222C34A1F7B}" srcId="{DC0B4E71-A7AA-453A-8CEE-A10FF76864E3}" destId="{16FD50C4-B275-4D9B-B46A-844073E0526C}" srcOrd="3" destOrd="0" parTransId="{23ED469E-79E1-43B7-B663-9CC663A3585D}" sibTransId="{2CD9ED9E-3E79-4D71-BB70-5A2A8143CB28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AA934546-BD3A-43BE-8126-3686DF9A95AA}" type="presOf" srcId="{16FD50C4-B275-4D9B-B46A-844073E0526C}" destId="{1977C55D-D132-4280-AC2B-EB33847817AE}" srcOrd="0" destOrd="3" presId="urn:microsoft.com/office/officeart/2005/8/layout/hList1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5035F167-519B-446E-BDFA-1343B507D8EC}" srcId="{DC0B4E71-A7AA-453A-8CEE-A10FF76864E3}" destId="{B6F765C7-6224-41FB-8A0A-BF3F89A4A681}" srcOrd="6" destOrd="0" parTransId="{C47A414A-D35B-4DF9-87D9-78B2C99DB41B}" sibTransId="{DCC77F09-8F6F-4CA2-AECF-B5FF5EE8A758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3976934D-714F-4C6C-B5D1-DE4BF1CBD517}" type="presOf" srcId="{EE307676-FDCE-493D-BA43-CADA1DAADBC9}" destId="{1977C55D-D132-4280-AC2B-EB33847817AE}" srcOrd="0" destOrd="2" presId="urn:microsoft.com/office/officeart/2005/8/layout/hList1"/>
    <dgm:cxn modelId="{19447C6F-1667-43AB-984A-18622AFA7610}" type="presOf" srcId="{707292FA-BDFE-478D-BDA9-3F3372890BB6}" destId="{1977C55D-D132-4280-AC2B-EB33847817AE}" srcOrd="0" destOrd="5" presId="urn:microsoft.com/office/officeart/2005/8/layout/hList1"/>
    <dgm:cxn modelId="{3EA83352-7097-49B0-97A2-7E510EA25B21}" srcId="{0E002149-F6DC-49D9-AF1B-C3E94D6C79FB}" destId="{66D4F3D8-44C3-4E5F-8E6B-6202D5F9DE1D}" srcOrd="2" destOrd="0" parTransId="{1984CAAD-099C-4A77-818B-195F742971E4}" sibTransId="{0F99BFBD-C072-457F-A66F-AB85C0AFE43D}"/>
    <dgm:cxn modelId="{22708F74-82C6-4EAF-AEC8-4172EFCCD391}" type="presOf" srcId="{66D4F3D8-44C3-4E5F-8E6B-6202D5F9DE1D}" destId="{EA9EEF13-3CAA-4AA3-8058-B23636B5CF00}" srcOrd="0" destOrd="2" presId="urn:microsoft.com/office/officeart/2005/8/layout/hList1"/>
    <dgm:cxn modelId="{04F9127B-B754-4A56-A7D0-BF4C1666701A}" srcId="{0E002149-F6DC-49D9-AF1B-C3E94D6C79FB}" destId="{266F2210-623D-4CA5-B8A8-05E24C7617C2}" srcOrd="3" destOrd="0" parTransId="{4512C25E-EE3B-46B5-9E1B-8DD511C89C85}" sibTransId="{32D2C0BB-5CA3-475A-910C-567BD5A86A69}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9AE1CD91-CE7C-471B-ACF6-498828152411}" srcId="{0E002149-F6DC-49D9-AF1B-C3E94D6C79FB}" destId="{52ED0C34-D0DE-4181-8891-61736979D561}" srcOrd="1" destOrd="0" parTransId="{51174CD2-DAD9-42D6-89DA-95A9F47D1D19}" sibTransId="{F55102C0-CB8A-4181-A4E8-903EF897ECED}"/>
    <dgm:cxn modelId="{75972FA5-2AE6-4A49-B28B-9CC2C44361D5}" type="presOf" srcId="{266F2210-623D-4CA5-B8A8-05E24C7617C2}" destId="{EA9EEF13-3CAA-4AA3-8058-B23636B5CF00}" srcOrd="0" destOrd="3" presId="urn:microsoft.com/office/officeart/2005/8/layout/hList1"/>
    <dgm:cxn modelId="{8DB912AD-58F1-473E-99DD-B9258775DA9D}" srcId="{DC0B4E71-A7AA-453A-8CEE-A10FF76864E3}" destId="{707292FA-BDFE-478D-BDA9-3F3372890BB6}" srcOrd="5" destOrd="0" parTransId="{CAD95877-2C9D-4975-AA72-F7A3ECC2773F}" sibTransId="{FF860EA1-E728-430A-8C2B-2CA6E89E6657}"/>
    <dgm:cxn modelId="{5DA8CFAF-5FA4-4FC1-B18F-3A70F39E8F60}" type="presOf" srcId="{485B32B4-9CCE-45FD-9728-80BF47FE04FA}" destId="{1977C55D-D132-4280-AC2B-EB33847817AE}" srcOrd="0" destOrd="4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663BFCCD-BD26-4BF0-8122-DCF9BF5793BC}" srcId="{DC0B4E71-A7AA-453A-8CEE-A10FF76864E3}" destId="{451368D7-B25C-4DB6-AEF2-EB8BB05016BC}" srcOrd="1" destOrd="0" parTransId="{3998816E-98E4-420D-8566-6C927F5D9823}" sibTransId="{D2AC92B4-2F21-4B93-98A3-7B7C894E6671}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6C6827F1-9F36-42B1-B5A6-2E2EA25571C9}" type="presOf" srcId="{B6F765C7-6224-41FB-8A0A-BF3F89A4A681}" destId="{1977C55D-D132-4280-AC2B-EB33847817AE}" srcOrd="0" destOrd="6" presId="urn:microsoft.com/office/officeart/2005/8/layout/hList1"/>
    <dgm:cxn modelId="{618055F5-4311-4065-9E3E-E3AF1688E2B9}" srcId="{DC0B4E71-A7AA-453A-8CEE-A10FF76864E3}" destId="{BFD4689B-1075-45A5-AE19-3AE6857CC956}" srcOrd="7" destOrd="0" parTransId="{E3BBD81C-A4F9-4F27-B286-42DC48DFAB9C}" sibTransId="{3B9F8ED9-2E7D-496C-8201-DCD94F7D1B6F}"/>
    <dgm:cxn modelId="{35AEF6F6-B427-4AA7-97A7-363CD4897F27}" type="presOf" srcId="{52ED0C34-D0DE-4181-8891-61736979D561}" destId="{EA9EEF13-3CAA-4AA3-8058-B23636B5CF00}" srcOrd="0" destOrd="1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3F21E-B305-8546-9DB2-42785A9B29FE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25775467-AB7A-1645-A8CE-13E4E20FD51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gm:t>
    </dgm:pt>
    <dgm:pt modelId="{6A612A21-8517-834B-B286-6330EA5FA614}" type="par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DCB90D-4B69-0C48-895B-4D2E272A3ACF}" type="sib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853576-D48D-8E4F-A279-8DD496D57BD1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A5C0A5BF-8C1B-704E-B08F-7BDBA0237AD5}" type="parTrans" cxnId="{9C1DB496-47AF-A64F-BB7A-AC4DA6AE0EB6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E56620-021A-6948-B256-BBEF7DD30AA2}" type="sibTrans" cxnId="{9C1DB496-47AF-A64F-BB7A-AC4DA6AE0EB6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8B15EE-CAF6-254A-89A6-F3F9DB913746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D46BA1E7-7498-9647-BF96-CCABEAB005A0}" type="parTrans" cxnId="{CA198803-038E-AC4B-912E-35662C89293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DEAC98-5F32-7847-8D0E-5B109A24F17B}" type="sibTrans" cxnId="{CA198803-038E-AC4B-912E-35662C89293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D4D42C-5147-C34A-B7BA-66F3A519D81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gm:t>
    </dgm:pt>
    <dgm:pt modelId="{4ECB3E3E-F00E-8642-AACC-3FB21CEEC291}" type="parTrans" cxnId="{46527982-3FB0-9643-8E1E-863BB2B4BC2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B4B434-341D-D545-B857-1F1CA857A060}" type="sibTrans" cxnId="{46527982-3FB0-9643-8E1E-863BB2B4BC2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C36FEF-A7DD-9B4A-AF5E-7EE84DB8B53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gm:t>
    </dgm:pt>
    <dgm:pt modelId="{D29DD165-3EA4-FF41-A1EE-61F89EE24776}" type="par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754167-EB8D-9B46-A994-DD6025F7CD05}" type="sib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450545-289C-2948-A9DC-2D7268A039F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gm:t>
    </dgm:pt>
    <dgm:pt modelId="{2283CAEB-63F9-E246-B9BB-EF9D7D9705FA}" type="parTrans" cxnId="{0E68C18C-6454-CA41-88C8-189121C01984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04445-91AB-E847-BB15-A68A46B4E37C}" type="sibTrans" cxnId="{0E68C18C-6454-CA41-88C8-189121C01984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137FB2-3030-AD47-88DC-EFDED6E705C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gm:t>
    </dgm:pt>
    <dgm:pt modelId="{325D8F3E-AE6B-7D4E-A782-8192B543D935}" type="parTrans" cxnId="{7FDA2AF1-DB89-4946-871B-76D4C3347A6C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AF1147-C775-994B-BB28-8A78ACF1D314}" type="sibTrans" cxnId="{7FDA2AF1-DB89-4946-871B-76D4C3347A6C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C007FD-56FE-784F-B8BF-BE8C7C52DD9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gm:t>
    </dgm:pt>
    <dgm:pt modelId="{49CE49C0-E452-CF46-A7CE-2B486FDF93E2}" type="parTrans" cxnId="{65C7D755-D5FB-2148-BA49-43FB20C975A1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2B5CE-CD0D-C446-88E3-E4908D287FAB}" type="sibTrans" cxnId="{65C7D755-D5FB-2148-BA49-43FB20C975A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4D3759-C8C9-6640-AC1B-92493E6AECBF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gm:t>
    </dgm:pt>
    <dgm:pt modelId="{08CC4A7D-BF77-144F-829F-3BD1C4BD6E18}" type="parTrans" cxnId="{162D7E2F-76C5-234C-9DBD-F6338A2F755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779A7C-47CA-C549-A645-662B047AD424}" type="sibTrans" cxnId="{162D7E2F-76C5-234C-9DBD-F6338A2F755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D8B1C-FD26-7741-836F-75AD6012CDF0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gm:t>
    </dgm:pt>
    <dgm:pt modelId="{346EB09E-D784-1344-BF70-75B0FBFD4EBB}" type="parTrans" cxnId="{688E29F0-8EEB-A14C-8E71-201FC171050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1356D-D2E0-874E-9080-DEFF6B712091}" type="sibTrans" cxnId="{688E29F0-8EEB-A14C-8E71-201FC171050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3D3811-3E25-7142-95EB-1F5F4712A31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gm:t>
    </dgm:pt>
    <dgm:pt modelId="{798F5DEE-505D-124E-A526-96B24ACC55EF}" type="parTrans" cxnId="{553D8AA7-1631-C543-8063-3744A3A79932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9BDF1-AAA3-AB4E-8965-C7BF26B80FC6}" type="sibTrans" cxnId="{553D8AA7-1631-C543-8063-3744A3A79932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529626-723D-C74D-BE2D-22B12A347D7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gm:t>
    </dgm:pt>
    <dgm:pt modelId="{3D6892B6-2C6D-E548-97BE-CF0820B3ED4F}" type="parTrans" cxnId="{89437581-F1B7-F14A-92A5-BC661C52C828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C90B64-EB76-F543-A358-35298F0E2234}" type="sibTrans" cxnId="{89437581-F1B7-F14A-92A5-BC661C52C828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2F481-1FAB-7D47-BADC-5C41F110522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gm:t>
    </dgm:pt>
    <dgm:pt modelId="{7AA5780B-9D29-E241-9125-4E8BCBD7CDBD}" type="parTrans" cxnId="{56D7054C-83AB-4946-8686-7197546BEE3B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CB225C-330A-8944-AB15-3CAD05D0D751}" type="sibTrans" cxnId="{56D7054C-83AB-4946-8686-7197546BEE3B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00EC6E-ABCA-B647-8D4A-960357425EAA}" type="pres">
      <dgm:prSet presAssocID="{A8D3F21E-B305-8546-9DB2-42785A9B2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D247BF-739C-3348-AFC9-BFC3A3244221}" type="pres">
      <dgm:prSet presAssocID="{25775467-AB7A-1645-A8CE-13E4E20FD510}" presName="hierRoot1" presStyleCnt="0">
        <dgm:presLayoutVars>
          <dgm:hierBranch val="hang"/>
        </dgm:presLayoutVars>
      </dgm:prSet>
      <dgm:spPr/>
    </dgm:pt>
    <dgm:pt modelId="{E020BD28-10AC-2B42-8886-63F124DFD3FD}" type="pres">
      <dgm:prSet presAssocID="{25775467-AB7A-1645-A8CE-13E4E20FD510}" presName="rootComposite1" presStyleCnt="0"/>
      <dgm:spPr/>
    </dgm:pt>
    <dgm:pt modelId="{7C91FFCD-BFC8-DA4A-8BAC-2607213B052E}" type="pres">
      <dgm:prSet presAssocID="{25775467-AB7A-1645-A8CE-13E4E20FD510}" presName="rootText1" presStyleLbl="node0" presStyleIdx="0" presStyleCnt="1" custScaleX="171515" custScaleY="100198" custLinFactX="811" custLinFactNeighborX="100000" custLinFactNeighborY="1440">
        <dgm:presLayoutVars>
          <dgm:chPref val="3"/>
        </dgm:presLayoutVars>
      </dgm:prSet>
      <dgm:spPr/>
    </dgm:pt>
    <dgm:pt modelId="{B7940A52-2025-1447-8669-3FEB8A22A1E9}" type="pres">
      <dgm:prSet presAssocID="{25775467-AB7A-1645-A8CE-13E4E20FD510}" presName="rootConnector1" presStyleLbl="node1" presStyleIdx="0" presStyleCnt="0"/>
      <dgm:spPr/>
    </dgm:pt>
    <dgm:pt modelId="{CFCA875C-6E9D-044F-A4B8-26FD23521049}" type="pres">
      <dgm:prSet presAssocID="{25775467-AB7A-1645-A8CE-13E4E20FD510}" presName="hierChild2" presStyleCnt="0"/>
      <dgm:spPr/>
    </dgm:pt>
    <dgm:pt modelId="{B2B450E5-C406-A44E-921F-F14BB91E3145}" type="pres">
      <dgm:prSet presAssocID="{A5C0A5BF-8C1B-704E-B08F-7BDBA0237AD5}" presName="Name48" presStyleLbl="parChTrans1D2" presStyleIdx="0" presStyleCnt="2"/>
      <dgm:spPr/>
    </dgm:pt>
    <dgm:pt modelId="{4692A1D7-F4D0-004A-AE82-40E5E4FEBD52}" type="pres">
      <dgm:prSet presAssocID="{8B853576-D48D-8E4F-A279-8DD496D57BD1}" presName="hierRoot2" presStyleCnt="0">
        <dgm:presLayoutVars>
          <dgm:hierBranch val="init"/>
        </dgm:presLayoutVars>
      </dgm:prSet>
      <dgm:spPr/>
    </dgm:pt>
    <dgm:pt modelId="{782E5863-F6AA-7A41-B612-9F88577ED5C1}" type="pres">
      <dgm:prSet presAssocID="{8B853576-D48D-8E4F-A279-8DD496D57BD1}" presName="rootComposite" presStyleCnt="0"/>
      <dgm:spPr/>
    </dgm:pt>
    <dgm:pt modelId="{1C1F6E1C-F984-D249-BCF4-8D3558171E4A}" type="pres">
      <dgm:prSet presAssocID="{8B853576-D48D-8E4F-A279-8DD496D57BD1}" presName="rootText" presStyleLbl="node2" presStyleIdx="0" presStyleCnt="2" custScaleX="152804" custScaleY="126833">
        <dgm:presLayoutVars>
          <dgm:chPref val="3"/>
        </dgm:presLayoutVars>
      </dgm:prSet>
      <dgm:spPr/>
    </dgm:pt>
    <dgm:pt modelId="{89F64B16-02B2-1540-AF3B-14E09F0BFB65}" type="pres">
      <dgm:prSet presAssocID="{8B853576-D48D-8E4F-A279-8DD496D57BD1}" presName="rootConnector" presStyleLbl="node2" presStyleIdx="0" presStyleCnt="2"/>
      <dgm:spPr/>
    </dgm:pt>
    <dgm:pt modelId="{AE8A3E87-956E-9947-8124-9EB36B38DB03}" type="pres">
      <dgm:prSet presAssocID="{8B853576-D48D-8E4F-A279-8DD496D57BD1}" presName="hierChild4" presStyleCnt="0"/>
      <dgm:spPr/>
    </dgm:pt>
    <dgm:pt modelId="{A0CC9338-6624-9A4A-8F1E-AF205B47B5AC}" type="pres">
      <dgm:prSet presAssocID="{8B853576-D48D-8E4F-A279-8DD496D57BD1}" presName="hierChild5" presStyleCnt="0"/>
      <dgm:spPr/>
    </dgm:pt>
    <dgm:pt modelId="{74D4EA60-6744-CF4E-9E79-19773F829F40}" type="pres">
      <dgm:prSet presAssocID="{D46BA1E7-7498-9647-BF96-CCABEAB005A0}" presName="Name48" presStyleLbl="parChTrans1D2" presStyleIdx="1" presStyleCnt="2"/>
      <dgm:spPr/>
    </dgm:pt>
    <dgm:pt modelId="{DDDB49C4-E1B6-A04E-94DB-01059EAC715F}" type="pres">
      <dgm:prSet presAssocID="{FE8B15EE-CAF6-254A-89A6-F3F9DB913746}" presName="hierRoot2" presStyleCnt="0">
        <dgm:presLayoutVars>
          <dgm:hierBranch val="init"/>
        </dgm:presLayoutVars>
      </dgm:prSet>
      <dgm:spPr/>
    </dgm:pt>
    <dgm:pt modelId="{B7E6847C-7FCE-924B-8405-8360FAE7D2FB}" type="pres">
      <dgm:prSet presAssocID="{FE8B15EE-CAF6-254A-89A6-F3F9DB913746}" presName="rootComposite" presStyleCnt="0"/>
      <dgm:spPr/>
    </dgm:pt>
    <dgm:pt modelId="{2D81923F-C5C6-7F4B-AC19-59F7CB07B236}" type="pres">
      <dgm:prSet presAssocID="{FE8B15EE-CAF6-254A-89A6-F3F9DB913746}" presName="rootText" presStyleLbl="node2" presStyleIdx="1" presStyleCnt="2" custScaleX="162012" custScaleY="126833">
        <dgm:presLayoutVars>
          <dgm:chPref val="3"/>
        </dgm:presLayoutVars>
      </dgm:prSet>
      <dgm:spPr/>
    </dgm:pt>
    <dgm:pt modelId="{88666529-2D63-8E41-9AE1-3B642EB20B85}" type="pres">
      <dgm:prSet presAssocID="{FE8B15EE-CAF6-254A-89A6-F3F9DB913746}" presName="rootConnector" presStyleLbl="node2" presStyleIdx="1" presStyleCnt="2"/>
      <dgm:spPr/>
    </dgm:pt>
    <dgm:pt modelId="{048A746F-058E-6D49-9B85-BD9049E0D7C3}" type="pres">
      <dgm:prSet presAssocID="{FE8B15EE-CAF6-254A-89A6-F3F9DB913746}" presName="hierChild4" presStyleCnt="0"/>
      <dgm:spPr/>
    </dgm:pt>
    <dgm:pt modelId="{54953A86-1361-F244-92F5-2EFFCC8AA8E0}" type="pres">
      <dgm:prSet presAssocID="{4ECB3E3E-F00E-8642-AACC-3FB21CEEC291}" presName="Name37" presStyleLbl="parChTrans1D3" presStyleIdx="0" presStyleCnt="3"/>
      <dgm:spPr/>
    </dgm:pt>
    <dgm:pt modelId="{27D3A54E-5BF3-BD44-BB0D-C2698C843159}" type="pres">
      <dgm:prSet presAssocID="{B7D4D42C-5147-C34A-B7BA-66F3A519D81E}" presName="hierRoot2" presStyleCnt="0">
        <dgm:presLayoutVars>
          <dgm:hierBranch val="init"/>
        </dgm:presLayoutVars>
      </dgm:prSet>
      <dgm:spPr/>
    </dgm:pt>
    <dgm:pt modelId="{604A6DB4-87CE-8D4E-967F-410AB7ADC761}" type="pres">
      <dgm:prSet presAssocID="{B7D4D42C-5147-C34A-B7BA-66F3A519D81E}" presName="rootComposite" presStyleCnt="0"/>
      <dgm:spPr/>
    </dgm:pt>
    <dgm:pt modelId="{476973D6-D011-7F43-ABDF-C8C2B74952CD}" type="pres">
      <dgm:prSet presAssocID="{B7D4D42C-5147-C34A-B7BA-66F3A519D81E}" presName="rootText" presStyleLbl="node3" presStyleIdx="0" presStyleCnt="3" custScaleX="123028" custScaleY="126833">
        <dgm:presLayoutVars>
          <dgm:chPref val="3"/>
        </dgm:presLayoutVars>
      </dgm:prSet>
      <dgm:spPr/>
    </dgm:pt>
    <dgm:pt modelId="{630A6818-2747-A042-814E-75CDEF56ABC9}" type="pres">
      <dgm:prSet presAssocID="{B7D4D42C-5147-C34A-B7BA-66F3A519D81E}" presName="rootConnector" presStyleLbl="node3" presStyleIdx="0" presStyleCnt="3"/>
      <dgm:spPr/>
    </dgm:pt>
    <dgm:pt modelId="{0C28F51C-EC0C-D148-B3E7-AC9A05388FFC}" type="pres">
      <dgm:prSet presAssocID="{B7D4D42C-5147-C34A-B7BA-66F3A519D81E}" presName="hierChild4" presStyleCnt="0"/>
      <dgm:spPr/>
    </dgm:pt>
    <dgm:pt modelId="{98D2FC3A-4265-3B4A-817B-AC21E32D8FFA}" type="pres">
      <dgm:prSet presAssocID="{B7D4D42C-5147-C34A-B7BA-66F3A519D81E}" presName="hierChild5" presStyleCnt="0"/>
      <dgm:spPr/>
    </dgm:pt>
    <dgm:pt modelId="{AC7BDC16-424F-174E-9FBA-8B75A7CC742E}" type="pres">
      <dgm:prSet presAssocID="{D29DD165-3EA4-FF41-A1EE-61F89EE24776}" presName="Name37" presStyleLbl="parChTrans1D3" presStyleIdx="1" presStyleCnt="3"/>
      <dgm:spPr/>
    </dgm:pt>
    <dgm:pt modelId="{D6B7372E-83AB-454B-A024-3D554B4CAD31}" type="pres">
      <dgm:prSet presAssocID="{94C36FEF-A7DD-9B4A-AF5E-7EE84DB8B53D}" presName="hierRoot2" presStyleCnt="0">
        <dgm:presLayoutVars>
          <dgm:hierBranch val="hang"/>
        </dgm:presLayoutVars>
      </dgm:prSet>
      <dgm:spPr/>
    </dgm:pt>
    <dgm:pt modelId="{5DEDA0D2-C6E3-364A-9761-49881EDD10E7}" type="pres">
      <dgm:prSet presAssocID="{94C36FEF-A7DD-9B4A-AF5E-7EE84DB8B53D}" presName="rootComposite" presStyleCnt="0"/>
      <dgm:spPr/>
    </dgm:pt>
    <dgm:pt modelId="{4CA2FDA4-633B-1C41-BBDE-46E8810052F7}" type="pres">
      <dgm:prSet presAssocID="{94C36FEF-A7DD-9B4A-AF5E-7EE84DB8B53D}" presName="rootText" presStyleLbl="node3" presStyleIdx="1" presStyleCnt="3" custScaleX="247562" custScaleY="126833">
        <dgm:presLayoutVars>
          <dgm:chPref val="3"/>
        </dgm:presLayoutVars>
      </dgm:prSet>
      <dgm:spPr/>
    </dgm:pt>
    <dgm:pt modelId="{7DF99934-05AD-2D4D-BC2F-90119CC50392}" type="pres">
      <dgm:prSet presAssocID="{94C36FEF-A7DD-9B4A-AF5E-7EE84DB8B53D}" presName="rootConnector" presStyleLbl="node3" presStyleIdx="1" presStyleCnt="3"/>
      <dgm:spPr/>
    </dgm:pt>
    <dgm:pt modelId="{2AC3F541-6C11-7246-8CE7-A9EC2BB8D688}" type="pres">
      <dgm:prSet presAssocID="{94C36FEF-A7DD-9B4A-AF5E-7EE84DB8B53D}" presName="hierChild4" presStyleCnt="0"/>
      <dgm:spPr/>
    </dgm:pt>
    <dgm:pt modelId="{9BAED640-F6A7-D44B-ACF9-D70CB7EDAC90}" type="pres">
      <dgm:prSet presAssocID="{2283CAEB-63F9-E246-B9BB-EF9D7D9705FA}" presName="Name48" presStyleLbl="parChTrans1D4" presStyleIdx="0" presStyleCnt="7"/>
      <dgm:spPr/>
    </dgm:pt>
    <dgm:pt modelId="{F0C5CFC0-3B56-594F-86C3-179CDFB4E79B}" type="pres">
      <dgm:prSet presAssocID="{0A450545-289C-2948-A9DC-2D7268A039FE}" presName="hierRoot2" presStyleCnt="0">
        <dgm:presLayoutVars>
          <dgm:hierBranch val="init"/>
        </dgm:presLayoutVars>
      </dgm:prSet>
      <dgm:spPr/>
    </dgm:pt>
    <dgm:pt modelId="{4A72BBDD-030C-0F4A-809D-8CD84626DA63}" type="pres">
      <dgm:prSet presAssocID="{0A450545-289C-2948-A9DC-2D7268A039FE}" presName="rootComposite" presStyleCnt="0"/>
      <dgm:spPr/>
    </dgm:pt>
    <dgm:pt modelId="{841A8390-F44B-2643-B1A1-510547E8B94A}" type="pres">
      <dgm:prSet presAssocID="{0A450545-289C-2948-A9DC-2D7268A039FE}" presName="rootText" presStyleLbl="node4" presStyleIdx="0" presStyleCnt="7" custScaleX="103853">
        <dgm:presLayoutVars>
          <dgm:chPref val="3"/>
        </dgm:presLayoutVars>
      </dgm:prSet>
      <dgm:spPr/>
    </dgm:pt>
    <dgm:pt modelId="{8BB5840A-C054-6E4D-9384-1093021393A7}" type="pres">
      <dgm:prSet presAssocID="{0A450545-289C-2948-A9DC-2D7268A039FE}" presName="rootConnector" presStyleLbl="node4" presStyleIdx="0" presStyleCnt="7"/>
      <dgm:spPr/>
    </dgm:pt>
    <dgm:pt modelId="{A32E1BC5-8E4B-474F-883D-6AC0957D0932}" type="pres">
      <dgm:prSet presAssocID="{0A450545-289C-2948-A9DC-2D7268A039FE}" presName="hierChild4" presStyleCnt="0"/>
      <dgm:spPr/>
    </dgm:pt>
    <dgm:pt modelId="{EC3B4AD8-0232-494B-BE5D-C9389B92B808}" type="pres">
      <dgm:prSet presAssocID="{0A450545-289C-2948-A9DC-2D7268A039FE}" presName="hierChild5" presStyleCnt="0"/>
      <dgm:spPr/>
    </dgm:pt>
    <dgm:pt modelId="{0BBAA9AE-415B-2E4E-9F4B-D8E1911A19C8}" type="pres">
      <dgm:prSet presAssocID="{325D8F3E-AE6B-7D4E-A782-8192B543D935}" presName="Name48" presStyleLbl="parChTrans1D4" presStyleIdx="1" presStyleCnt="7"/>
      <dgm:spPr/>
    </dgm:pt>
    <dgm:pt modelId="{2A4A98FC-547B-FA4A-BB9F-5FCBC49EA69D}" type="pres">
      <dgm:prSet presAssocID="{14137FB2-3030-AD47-88DC-EFDED6E705C8}" presName="hierRoot2" presStyleCnt="0">
        <dgm:presLayoutVars>
          <dgm:hierBranch val="init"/>
        </dgm:presLayoutVars>
      </dgm:prSet>
      <dgm:spPr/>
    </dgm:pt>
    <dgm:pt modelId="{156DAF69-FC64-9144-8695-0D836586005E}" type="pres">
      <dgm:prSet presAssocID="{14137FB2-3030-AD47-88DC-EFDED6E705C8}" presName="rootComposite" presStyleCnt="0"/>
      <dgm:spPr/>
    </dgm:pt>
    <dgm:pt modelId="{F4221BED-2033-3B4B-8F68-18F451A86234}" type="pres">
      <dgm:prSet presAssocID="{14137FB2-3030-AD47-88DC-EFDED6E705C8}" presName="rootText" presStyleLbl="node4" presStyleIdx="1" presStyleCnt="7" custScaleX="103822">
        <dgm:presLayoutVars>
          <dgm:chPref val="3"/>
        </dgm:presLayoutVars>
      </dgm:prSet>
      <dgm:spPr/>
    </dgm:pt>
    <dgm:pt modelId="{CEA337A4-F63B-8443-B267-C09FBEA61E51}" type="pres">
      <dgm:prSet presAssocID="{14137FB2-3030-AD47-88DC-EFDED6E705C8}" presName="rootConnector" presStyleLbl="node4" presStyleIdx="1" presStyleCnt="7"/>
      <dgm:spPr/>
    </dgm:pt>
    <dgm:pt modelId="{46CC8A80-632F-0543-8C86-02DF4F1782DB}" type="pres">
      <dgm:prSet presAssocID="{14137FB2-3030-AD47-88DC-EFDED6E705C8}" presName="hierChild4" presStyleCnt="0"/>
      <dgm:spPr/>
    </dgm:pt>
    <dgm:pt modelId="{46C416CE-D3FC-794F-A4BE-14CED65ECE7F}" type="pres">
      <dgm:prSet presAssocID="{14137FB2-3030-AD47-88DC-EFDED6E705C8}" presName="hierChild5" presStyleCnt="0"/>
      <dgm:spPr/>
    </dgm:pt>
    <dgm:pt modelId="{D7446F0D-D1D4-3A49-9FBF-25CBC42FFEE1}" type="pres">
      <dgm:prSet presAssocID="{49CE49C0-E452-CF46-A7CE-2B486FDF93E2}" presName="Name48" presStyleLbl="parChTrans1D4" presStyleIdx="2" presStyleCnt="7"/>
      <dgm:spPr/>
    </dgm:pt>
    <dgm:pt modelId="{C6D19091-CECE-8742-B640-1F5FFAE57408}" type="pres">
      <dgm:prSet presAssocID="{83C007FD-56FE-784F-B8BF-BE8C7C52DD9D}" presName="hierRoot2" presStyleCnt="0">
        <dgm:presLayoutVars>
          <dgm:hierBranch val="init"/>
        </dgm:presLayoutVars>
      </dgm:prSet>
      <dgm:spPr/>
    </dgm:pt>
    <dgm:pt modelId="{E73CE67B-BD6F-4F47-AA1D-6C82CD80D350}" type="pres">
      <dgm:prSet presAssocID="{83C007FD-56FE-784F-B8BF-BE8C7C52DD9D}" presName="rootComposite" presStyleCnt="0"/>
      <dgm:spPr/>
    </dgm:pt>
    <dgm:pt modelId="{AD08AA7C-6B9D-EF45-A379-7C4D0F437EF4}" type="pres">
      <dgm:prSet presAssocID="{83C007FD-56FE-784F-B8BF-BE8C7C52DD9D}" presName="rootText" presStyleLbl="node4" presStyleIdx="2" presStyleCnt="7" custScaleX="103853">
        <dgm:presLayoutVars>
          <dgm:chPref val="3"/>
        </dgm:presLayoutVars>
      </dgm:prSet>
      <dgm:spPr/>
    </dgm:pt>
    <dgm:pt modelId="{56F1441E-65DB-B649-9964-79AF7C4624AA}" type="pres">
      <dgm:prSet presAssocID="{83C007FD-56FE-784F-B8BF-BE8C7C52DD9D}" presName="rootConnector" presStyleLbl="node4" presStyleIdx="2" presStyleCnt="7"/>
      <dgm:spPr/>
    </dgm:pt>
    <dgm:pt modelId="{154AF582-5E53-6348-94AF-616EA65C7C95}" type="pres">
      <dgm:prSet presAssocID="{83C007FD-56FE-784F-B8BF-BE8C7C52DD9D}" presName="hierChild4" presStyleCnt="0"/>
      <dgm:spPr/>
    </dgm:pt>
    <dgm:pt modelId="{E58D4371-8E66-D047-AA8B-D1A311422003}" type="pres">
      <dgm:prSet presAssocID="{83C007FD-56FE-784F-B8BF-BE8C7C52DD9D}" presName="hierChild5" presStyleCnt="0"/>
      <dgm:spPr/>
    </dgm:pt>
    <dgm:pt modelId="{7FD1CCB5-6079-2542-BBCC-A3549E621738}" type="pres">
      <dgm:prSet presAssocID="{94C36FEF-A7DD-9B4A-AF5E-7EE84DB8B53D}" presName="hierChild5" presStyleCnt="0"/>
      <dgm:spPr/>
    </dgm:pt>
    <dgm:pt modelId="{6EB5E0A6-CA65-0141-AF22-D10AD8608C9E}" type="pres">
      <dgm:prSet presAssocID="{08CC4A7D-BF77-144F-829F-3BD1C4BD6E18}" presName="Name37" presStyleLbl="parChTrans1D3" presStyleIdx="2" presStyleCnt="3"/>
      <dgm:spPr/>
    </dgm:pt>
    <dgm:pt modelId="{44CF53CC-9EF8-2C44-BA10-EFE691E48862}" type="pres">
      <dgm:prSet presAssocID="{D54D3759-C8C9-6640-AC1B-92493E6AECBF}" presName="hierRoot2" presStyleCnt="0">
        <dgm:presLayoutVars>
          <dgm:hierBranch val="hang"/>
        </dgm:presLayoutVars>
      </dgm:prSet>
      <dgm:spPr/>
    </dgm:pt>
    <dgm:pt modelId="{71DEE1D6-FFEB-6E41-A0B9-24E6E995B055}" type="pres">
      <dgm:prSet presAssocID="{D54D3759-C8C9-6640-AC1B-92493E6AECBF}" presName="rootComposite" presStyleCnt="0"/>
      <dgm:spPr/>
    </dgm:pt>
    <dgm:pt modelId="{6EEF86A1-7D2E-0045-9158-30658896A708}" type="pres">
      <dgm:prSet presAssocID="{D54D3759-C8C9-6640-AC1B-92493E6AECBF}" presName="rootText" presStyleLbl="node3" presStyleIdx="2" presStyleCnt="3" custScaleX="148610" custScaleY="126833">
        <dgm:presLayoutVars>
          <dgm:chPref val="3"/>
        </dgm:presLayoutVars>
      </dgm:prSet>
      <dgm:spPr/>
    </dgm:pt>
    <dgm:pt modelId="{C3841E12-97D6-464D-A09B-510B983C49B4}" type="pres">
      <dgm:prSet presAssocID="{D54D3759-C8C9-6640-AC1B-92493E6AECBF}" presName="rootConnector" presStyleLbl="node3" presStyleIdx="2" presStyleCnt="3"/>
      <dgm:spPr/>
    </dgm:pt>
    <dgm:pt modelId="{38D4C922-57D1-B546-BF22-A85CEAB9980C}" type="pres">
      <dgm:prSet presAssocID="{D54D3759-C8C9-6640-AC1B-92493E6AECBF}" presName="hierChild4" presStyleCnt="0"/>
      <dgm:spPr/>
    </dgm:pt>
    <dgm:pt modelId="{E5DF1322-944E-E34B-BDF4-6EBF49F5AA39}" type="pres">
      <dgm:prSet presAssocID="{346EB09E-D784-1344-BF70-75B0FBFD4EBB}" presName="Name48" presStyleLbl="parChTrans1D4" presStyleIdx="3" presStyleCnt="7"/>
      <dgm:spPr/>
    </dgm:pt>
    <dgm:pt modelId="{DD9D3AB7-8F0E-0B4C-A257-0A60DF418B3C}" type="pres">
      <dgm:prSet presAssocID="{10AD8B1C-FD26-7741-836F-75AD6012CDF0}" presName="hierRoot2" presStyleCnt="0">
        <dgm:presLayoutVars>
          <dgm:hierBranch val="init"/>
        </dgm:presLayoutVars>
      </dgm:prSet>
      <dgm:spPr/>
    </dgm:pt>
    <dgm:pt modelId="{A01EDB56-F0F6-4349-ACC5-9B31A4453989}" type="pres">
      <dgm:prSet presAssocID="{10AD8B1C-FD26-7741-836F-75AD6012CDF0}" presName="rootComposite" presStyleCnt="0"/>
      <dgm:spPr/>
    </dgm:pt>
    <dgm:pt modelId="{C97FA92D-3178-0044-866F-D26CABA66FDE}" type="pres">
      <dgm:prSet presAssocID="{10AD8B1C-FD26-7741-836F-75AD6012CDF0}" presName="rootText" presStyleLbl="node4" presStyleIdx="3" presStyleCnt="7" custScaleX="127752" custScaleY="157724">
        <dgm:presLayoutVars>
          <dgm:chPref val="3"/>
        </dgm:presLayoutVars>
      </dgm:prSet>
      <dgm:spPr/>
    </dgm:pt>
    <dgm:pt modelId="{714DE144-94E8-B04E-B488-2253C5A7CB94}" type="pres">
      <dgm:prSet presAssocID="{10AD8B1C-FD26-7741-836F-75AD6012CDF0}" presName="rootConnector" presStyleLbl="node4" presStyleIdx="3" presStyleCnt="7"/>
      <dgm:spPr/>
    </dgm:pt>
    <dgm:pt modelId="{341F89F9-2697-3541-A3BE-BD3220AFEBB4}" type="pres">
      <dgm:prSet presAssocID="{10AD8B1C-FD26-7741-836F-75AD6012CDF0}" presName="hierChild4" presStyleCnt="0"/>
      <dgm:spPr/>
    </dgm:pt>
    <dgm:pt modelId="{F05723CA-D30D-674F-B8E8-5B66CE693053}" type="pres">
      <dgm:prSet presAssocID="{10AD8B1C-FD26-7741-836F-75AD6012CDF0}" presName="hierChild5" presStyleCnt="0"/>
      <dgm:spPr/>
    </dgm:pt>
    <dgm:pt modelId="{EA07FBD3-B7F9-A94E-B0DE-24C696432BE1}" type="pres">
      <dgm:prSet presAssocID="{798F5DEE-505D-124E-A526-96B24ACC55EF}" presName="Name48" presStyleLbl="parChTrans1D4" presStyleIdx="4" presStyleCnt="7"/>
      <dgm:spPr/>
    </dgm:pt>
    <dgm:pt modelId="{7992ED19-5D00-AA43-B49E-9C4ED62F0996}" type="pres">
      <dgm:prSet presAssocID="{A33D3811-3E25-7142-95EB-1F5F4712A317}" presName="hierRoot2" presStyleCnt="0">
        <dgm:presLayoutVars>
          <dgm:hierBranch val="init"/>
        </dgm:presLayoutVars>
      </dgm:prSet>
      <dgm:spPr/>
    </dgm:pt>
    <dgm:pt modelId="{AF7EC697-D1C2-2241-A924-69B38AE3473D}" type="pres">
      <dgm:prSet presAssocID="{A33D3811-3E25-7142-95EB-1F5F4712A317}" presName="rootComposite" presStyleCnt="0"/>
      <dgm:spPr/>
    </dgm:pt>
    <dgm:pt modelId="{6DCEA025-26F5-714E-9737-BC7BD3BFD28F}" type="pres">
      <dgm:prSet presAssocID="{A33D3811-3E25-7142-95EB-1F5F4712A317}" presName="rootText" presStyleLbl="node4" presStyleIdx="4" presStyleCnt="7" custScaleX="126926" custScaleY="146490" custLinFactNeighborY="4924">
        <dgm:presLayoutVars>
          <dgm:chPref val="3"/>
        </dgm:presLayoutVars>
      </dgm:prSet>
      <dgm:spPr/>
    </dgm:pt>
    <dgm:pt modelId="{6C0EA279-0297-AA47-8A8A-50088A1E4652}" type="pres">
      <dgm:prSet presAssocID="{A33D3811-3E25-7142-95EB-1F5F4712A317}" presName="rootConnector" presStyleLbl="node4" presStyleIdx="4" presStyleCnt="7"/>
      <dgm:spPr/>
    </dgm:pt>
    <dgm:pt modelId="{25E75491-7712-2F4F-8812-E91963E60547}" type="pres">
      <dgm:prSet presAssocID="{A33D3811-3E25-7142-95EB-1F5F4712A317}" presName="hierChild4" presStyleCnt="0"/>
      <dgm:spPr/>
    </dgm:pt>
    <dgm:pt modelId="{F4FEC2DA-11DF-E34D-8397-3930FE86AAA3}" type="pres">
      <dgm:prSet presAssocID="{A33D3811-3E25-7142-95EB-1F5F4712A317}" presName="hierChild5" presStyleCnt="0"/>
      <dgm:spPr/>
    </dgm:pt>
    <dgm:pt modelId="{91394697-F07B-E744-8096-659D3DA0E3C4}" type="pres">
      <dgm:prSet presAssocID="{3D6892B6-2C6D-E548-97BE-CF0820B3ED4F}" presName="Name48" presStyleLbl="parChTrans1D4" presStyleIdx="5" presStyleCnt="7"/>
      <dgm:spPr/>
    </dgm:pt>
    <dgm:pt modelId="{459B18CB-4964-5247-8DEB-02B0D669B13D}" type="pres">
      <dgm:prSet presAssocID="{C4529626-723D-C74D-BE2D-22B12A347D77}" presName="hierRoot2" presStyleCnt="0">
        <dgm:presLayoutVars>
          <dgm:hierBranch val="init"/>
        </dgm:presLayoutVars>
      </dgm:prSet>
      <dgm:spPr/>
    </dgm:pt>
    <dgm:pt modelId="{7D763B45-8A95-B843-A84C-1B588A34B622}" type="pres">
      <dgm:prSet presAssocID="{C4529626-723D-C74D-BE2D-22B12A347D77}" presName="rootComposite" presStyleCnt="0"/>
      <dgm:spPr/>
    </dgm:pt>
    <dgm:pt modelId="{16FCF172-2F89-A64A-AC11-F5801F4C62CC}" type="pres">
      <dgm:prSet presAssocID="{C4529626-723D-C74D-BE2D-22B12A347D77}" presName="rootText" presStyleLbl="node4" presStyleIdx="5" presStyleCnt="7" custScaleX="128491" custScaleY="140436">
        <dgm:presLayoutVars>
          <dgm:chPref val="3"/>
        </dgm:presLayoutVars>
      </dgm:prSet>
      <dgm:spPr/>
    </dgm:pt>
    <dgm:pt modelId="{B36A41E5-2FC5-9543-B24B-B11B0D75E8DD}" type="pres">
      <dgm:prSet presAssocID="{C4529626-723D-C74D-BE2D-22B12A347D77}" presName="rootConnector" presStyleLbl="node4" presStyleIdx="5" presStyleCnt="7"/>
      <dgm:spPr/>
    </dgm:pt>
    <dgm:pt modelId="{16B7D67F-411B-0D4B-93C3-D878729C35CD}" type="pres">
      <dgm:prSet presAssocID="{C4529626-723D-C74D-BE2D-22B12A347D77}" presName="hierChild4" presStyleCnt="0"/>
      <dgm:spPr/>
    </dgm:pt>
    <dgm:pt modelId="{961231D3-F7CC-5041-B899-782A4A14CC75}" type="pres">
      <dgm:prSet presAssocID="{C4529626-723D-C74D-BE2D-22B12A347D77}" presName="hierChild5" presStyleCnt="0"/>
      <dgm:spPr/>
    </dgm:pt>
    <dgm:pt modelId="{7A89FB19-25BB-1942-A884-91EB89E8B058}" type="pres">
      <dgm:prSet presAssocID="{7AA5780B-9D29-E241-9125-4E8BCBD7CDBD}" presName="Name48" presStyleLbl="parChTrans1D4" presStyleIdx="6" presStyleCnt="7"/>
      <dgm:spPr/>
    </dgm:pt>
    <dgm:pt modelId="{AEC1AD91-45EF-304B-89D9-67847294A1F6}" type="pres">
      <dgm:prSet presAssocID="{8CD2F481-1FAB-7D47-BADC-5C41F110522E}" presName="hierRoot2" presStyleCnt="0">
        <dgm:presLayoutVars>
          <dgm:hierBranch val="init"/>
        </dgm:presLayoutVars>
      </dgm:prSet>
      <dgm:spPr/>
    </dgm:pt>
    <dgm:pt modelId="{61559977-B275-D34C-9B37-1B7A155EFC12}" type="pres">
      <dgm:prSet presAssocID="{8CD2F481-1FAB-7D47-BADC-5C41F110522E}" presName="rootComposite" presStyleCnt="0"/>
      <dgm:spPr/>
    </dgm:pt>
    <dgm:pt modelId="{17EAD7B2-09B0-6D44-A98C-09CDF385C514}" type="pres">
      <dgm:prSet presAssocID="{8CD2F481-1FAB-7D47-BADC-5C41F110522E}" presName="rootText" presStyleLbl="node4" presStyleIdx="6" presStyleCnt="7" custScaleX="128659" custLinFactNeighborY="19481">
        <dgm:presLayoutVars>
          <dgm:chPref val="3"/>
        </dgm:presLayoutVars>
      </dgm:prSet>
      <dgm:spPr/>
    </dgm:pt>
    <dgm:pt modelId="{0F4C9D74-BFAA-224F-95BA-D413D02A4A85}" type="pres">
      <dgm:prSet presAssocID="{8CD2F481-1FAB-7D47-BADC-5C41F110522E}" presName="rootConnector" presStyleLbl="node4" presStyleIdx="6" presStyleCnt="7"/>
      <dgm:spPr/>
    </dgm:pt>
    <dgm:pt modelId="{C26EAFF4-B127-EE42-ADCC-56532E693944}" type="pres">
      <dgm:prSet presAssocID="{8CD2F481-1FAB-7D47-BADC-5C41F110522E}" presName="hierChild4" presStyleCnt="0"/>
      <dgm:spPr/>
    </dgm:pt>
    <dgm:pt modelId="{239A79C6-AEA1-8847-BC76-0CF0552509C7}" type="pres">
      <dgm:prSet presAssocID="{8CD2F481-1FAB-7D47-BADC-5C41F110522E}" presName="hierChild5" presStyleCnt="0"/>
      <dgm:spPr/>
    </dgm:pt>
    <dgm:pt modelId="{D324EA5D-C8A9-EC40-ADC1-96C53A88032C}" type="pres">
      <dgm:prSet presAssocID="{D54D3759-C8C9-6640-AC1B-92493E6AECBF}" presName="hierChild5" presStyleCnt="0"/>
      <dgm:spPr/>
    </dgm:pt>
    <dgm:pt modelId="{C8EF4F61-3C27-1E48-B9F7-0AB88BF97E67}" type="pres">
      <dgm:prSet presAssocID="{FE8B15EE-CAF6-254A-89A6-F3F9DB913746}" presName="hierChild5" presStyleCnt="0"/>
      <dgm:spPr/>
    </dgm:pt>
    <dgm:pt modelId="{8140CEAF-0BD4-6E49-8DF4-CCC5DCD0F3B0}" type="pres">
      <dgm:prSet presAssocID="{25775467-AB7A-1645-A8CE-13E4E20FD510}" presName="hierChild3" presStyleCnt="0"/>
      <dgm:spPr/>
    </dgm:pt>
  </dgm:ptLst>
  <dgm:cxnLst>
    <dgm:cxn modelId="{CA198803-038E-AC4B-912E-35662C892939}" srcId="{25775467-AB7A-1645-A8CE-13E4E20FD510}" destId="{FE8B15EE-CAF6-254A-89A6-F3F9DB913746}" srcOrd="1" destOrd="0" parTransId="{D46BA1E7-7498-9647-BF96-CCABEAB005A0}" sibTransId="{AFDEAC98-5F32-7847-8D0E-5B109A24F17B}"/>
    <dgm:cxn modelId="{2BE02B0B-3996-3D40-AFA9-09EB06480C19}" type="presOf" srcId="{B7D4D42C-5147-C34A-B7BA-66F3A519D81E}" destId="{476973D6-D011-7F43-ABDF-C8C2B74952CD}" srcOrd="0" destOrd="0" presId="urn:microsoft.com/office/officeart/2005/8/layout/orgChart1"/>
    <dgm:cxn modelId="{A6DA8112-3FC6-FD4B-8B76-07CE1916B59C}" type="presOf" srcId="{A5C0A5BF-8C1B-704E-B08F-7BDBA0237AD5}" destId="{B2B450E5-C406-A44E-921F-F14BB91E3145}" srcOrd="0" destOrd="0" presId="urn:microsoft.com/office/officeart/2005/8/layout/orgChart1"/>
    <dgm:cxn modelId="{550D1E13-C0C0-C348-88F4-E4A069E21D04}" type="presOf" srcId="{94C36FEF-A7DD-9B4A-AF5E-7EE84DB8B53D}" destId="{7DF99934-05AD-2D4D-BC2F-90119CC50392}" srcOrd="1" destOrd="0" presId="urn:microsoft.com/office/officeart/2005/8/layout/orgChart1"/>
    <dgm:cxn modelId="{CE541C14-770B-8748-9A4D-12B928983ADC}" type="presOf" srcId="{0A450545-289C-2948-A9DC-2D7268A039FE}" destId="{841A8390-F44B-2643-B1A1-510547E8B94A}" srcOrd="0" destOrd="0" presId="urn:microsoft.com/office/officeart/2005/8/layout/orgChart1"/>
    <dgm:cxn modelId="{82050B15-C5ED-3E40-83B9-184638AA92F3}" type="presOf" srcId="{325D8F3E-AE6B-7D4E-A782-8192B543D935}" destId="{0BBAA9AE-415B-2E4E-9F4B-D8E1911A19C8}" srcOrd="0" destOrd="0" presId="urn:microsoft.com/office/officeart/2005/8/layout/orgChart1"/>
    <dgm:cxn modelId="{A56D1117-1CA5-714D-92BA-CA847AF8A2AF}" type="presOf" srcId="{7AA5780B-9D29-E241-9125-4E8BCBD7CDBD}" destId="{7A89FB19-25BB-1942-A884-91EB89E8B058}" srcOrd="0" destOrd="0" presId="urn:microsoft.com/office/officeart/2005/8/layout/orgChart1"/>
    <dgm:cxn modelId="{227BCC18-9988-EE46-9E97-8BE6C7267B94}" type="presOf" srcId="{08CC4A7D-BF77-144F-829F-3BD1C4BD6E18}" destId="{6EB5E0A6-CA65-0141-AF22-D10AD8608C9E}" srcOrd="0" destOrd="0" presId="urn:microsoft.com/office/officeart/2005/8/layout/orgChart1"/>
    <dgm:cxn modelId="{162D7E2F-76C5-234C-9DBD-F6338A2F755A}" srcId="{FE8B15EE-CAF6-254A-89A6-F3F9DB913746}" destId="{D54D3759-C8C9-6640-AC1B-92493E6AECBF}" srcOrd="2" destOrd="0" parTransId="{08CC4A7D-BF77-144F-829F-3BD1C4BD6E18}" sibTransId="{A2779A7C-47CA-C549-A645-662B047AD424}"/>
    <dgm:cxn modelId="{2CFD5835-7133-C649-8DE9-D052163B8CC5}" type="presOf" srcId="{A33D3811-3E25-7142-95EB-1F5F4712A317}" destId="{6DCEA025-26F5-714E-9737-BC7BD3BFD28F}" srcOrd="0" destOrd="0" presId="urn:microsoft.com/office/officeart/2005/8/layout/orgChart1"/>
    <dgm:cxn modelId="{78DEDD40-0F17-DD43-8718-91DB1C74692B}" type="presOf" srcId="{798F5DEE-505D-124E-A526-96B24ACC55EF}" destId="{EA07FBD3-B7F9-A94E-B0DE-24C696432BE1}" srcOrd="0" destOrd="0" presId="urn:microsoft.com/office/officeart/2005/8/layout/orgChart1"/>
    <dgm:cxn modelId="{D4556243-1819-7A43-A1C0-6BCCEC6CB318}" type="presOf" srcId="{83C007FD-56FE-784F-B8BF-BE8C7C52DD9D}" destId="{AD08AA7C-6B9D-EF45-A379-7C4D0F437EF4}" srcOrd="0" destOrd="0" presId="urn:microsoft.com/office/officeart/2005/8/layout/orgChart1"/>
    <dgm:cxn modelId="{8A88B164-C8DC-A44F-B1E9-1D818E554E23}" type="presOf" srcId="{D54D3759-C8C9-6640-AC1B-92493E6AECBF}" destId="{C3841E12-97D6-464D-A09B-510B983C49B4}" srcOrd="1" destOrd="0" presId="urn:microsoft.com/office/officeart/2005/8/layout/orgChart1"/>
    <dgm:cxn modelId="{FE89CC45-8BB6-EE4F-8BEB-5A5D20F123A9}" type="presOf" srcId="{B7D4D42C-5147-C34A-B7BA-66F3A519D81E}" destId="{630A6818-2747-A042-814E-75CDEF56ABC9}" srcOrd="1" destOrd="0" presId="urn:microsoft.com/office/officeart/2005/8/layout/orgChart1"/>
    <dgm:cxn modelId="{E2194148-5553-5B44-84E5-59CD0CC6B9B8}" type="presOf" srcId="{14137FB2-3030-AD47-88DC-EFDED6E705C8}" destId="{F4221BED-2033-3B4B-8F68-18F451A86234}" srcOrd="0" destOrd="0" presId="urn:microsoft.com/office/officeart/2005/8/layout/orgChart1"/>
    <dgm:cxn modelId="{3999D54B-301F-3C41-A04C-3909AE84F7C0}" type="presOf" srcId="{25775467-AB7A-1645-A8CE-13E4E20FD510}" destId="{7C91FFCD-BFC8-DA4A-8BAC-2607213B052E}" srcOrd="0" destOrd="0" presId="urn:microsoft.com/office/officeart/2005/8/layout/orgChart1"/>
    <dgm:cxn modelId="{56D7054C-83AB-4946-8686-7197546BEE3B}" srcId="{D54D3759-C8C9-6640-AC1B-92493E6AECBF}" destId="{8CD2F481-1FAB-7D47-BADC-5C41F110522E}" srcOrd="3" destOrd="0" parTransId="{7AA5780B-9D29-E241-9125-4E8BCBD7CDBD}" sibTransId="{74CB225C-330A-8944-AB15-3CAD05D0D751}"/>
    <dgm:cxn modelId="{414EDC6C-8A87-B249-8C8A-74397C50652D}" type="presOf" srcId="{D54D3759-C8C9-6640-AC1B-92493E6AECBF}" destId="{6EEF86A1-7D2E-0045-9158-30658896A708}" srcOrd="0" destOrd="0" presId="urn:microsoft.com/office/officeart/2005/8/layout/orgChart1"/>
    <dgm:cxn modelId="{DAB5E672-7B6B-A243-95BD-672891E6AD44}" type="presOf" srcId="{D46BA1E7-7498-9647-BF96-CCABEAB005A0}" destId="{74D4EA60-6744-CF4E-9E79-19773F829F40}" srcOrd="0" destOrd="0" presId="urn:microsoft.com/office/officeart/2005/8/layout/orgChart1"/>
    <dgm:cxn modelId="{257E0B75-9449-B54E-922A-0A029BA97071}" type="presOf" srcId="{8B853576-D48D-8E4F-A279-8DD496D57BD1}" destId="{89F64B16-02B2-1540-AF3B-14E09F0BFB65}" srcOrd="1" destOrd="0" presId="urn:microsoft.com/office/officeart/2005/8/layout/orgChart1"/>
    <dgm:cxn modelId="{65C7D755-D5FB-2148-BA49-43FB20C975A1}" srcId="{94C36FEF-A7DD-9B4A-AF5E-7EE84DB8B53D}" destId="{83C007FD-56FE-784F-B8BF-BE8C7C52DD9D}" srcOrd="2" destOrd="0" parTransId="{49CE49C0-E452-CF46-A7CE-2B486FDF93E2}" sibTransId="{E142B5CE-CD0D-C446-88E3-E4908D287FAB}"/>
    <dgm:cxn modelId="{86142776-EEEF-464B-A651-6B735ED87895}" type="presOf" srcId="{25775467-AB7A-1645-A8CE-13E4E20FD510}" destId="{B7940A52-2025-1447-8669-3FEB8A22A1E9}" srcOrd="1" destOrd="0" presId="urn:microsoft.com/office/officeart/2005/8/layout/orgChart1"/>
    <dgm:cxn modelId="{0BAECD56-FC9E-A447-81AC-E2E241B2CAA2}" type="presOf" srcId="{8CD2F481-1FAB-7D47-BADC-5C41F110522E}" destId="{0F4C9D74-BFAA-224F-95BA-D413D02A4A85}" srcOrd="1" destOrd="0" presId="urn:microsoft.com/office/officeart/2005/8/layout/orgChart1"/>
    <dgm:cxn modelId="{D6C0A05A-7509-FB4B-BF5C-AF77BBDAB367}" type="presOf" srcId="{14137FB2-3030-AD47-88DC-EFDED6E705C8}" destId="{CEA337A4-F63B-8443-B267-C09FBEA61E51}" srcOrd="1" destOrd="0" presId="urn:microsoft.com/office/officeart/2005/8/layout/orgChart1"/>
    <dgm:cxn modelId="{89437581-F1B7-F14A-92A5-BC661C52C828}" srcId="{D54D3759-C8C9-6640-AC1B-92493E6AECBF}" destId="{C4529626-723D-C74D-BE2D-22B12A347D77}" srcOrd="2" destOrd="0" parTransId="{3D6892B6-2C6D-E548-97BE-CF0820B3ED4F}" sibTransId="{FCC90B64-EB76-F543-A358-35298F0E2234}"/>
    <dgm:cxn modelId="{46527982-3FB0-9643-8E1E-863BB2B4BC2A}" srcId="{FE8B15EE-CAF6-254A-89A6-F3F9DB913746}" destId="{B7D4D42C-5147-C34A-B7BA-66F3A519D81E}" srcOrd="0" destOrd="0" parTransId="{4ECB3E3E-F00E-8642-AACC-3FB21CEEC291}" sibTransId="{86B4B434-341D-D545-B857-1F1CA857A060}"/>
    <dgm:cxn modelId="{1414B282-4DD5-7448-A392-53750D0C60A0}" type="presOf" srcId="{94C36FEF-A7DD-9B4A-AF5E-7EE84DB8B53D}" destId="{4CA2FDA4-633B-1C41-BBDE-46E8810052F7}" srcOrd="0" destOrd="0" presId="urn:microsoft.com/office/officeart/2005/8/layout/orgChart1"/>
    <dgm:cxn modelId="{DE628A83-C099-854E-A3EF-E63599CFEBB5}" type="presOf" srcId="{FE8B15EE-CAF6-254A-89A6-F3F9DB913746}" destId="{2D81923F-C5C6-7F4B-AC19-59F7CB07B236}" srcOrd="0" destOrd="0" presId="urn:microsoft.com/office/officeart/2005/8/layout/orgChart1"/>
    <dgm:cxn modelId="{0E68C18C-6454-CA41-88C8-189121C01984}" srcId="{94C36FEF-A7DD-9B4A-AF5E-7EE84DB8B53D}" destId="{0A450545-289C-2948-A9DC-2D7268A039FE}" srcOrd="0" destOrd="0" parTransId="{2283CAEB-63F9-E246-B9BB-EF9D7D9705FA}" sibTransId="{3C504445-91AB-E847-BB15-A68A46B4E37C}"/>
    <dgm:cxn modelId="{F0D29693-7033-1044-B6EE-53542B07BD40}" type="presOf" srcId="{2283CAEB-63F9-E246-B9BB-EF9D7D9705FA}" destId="{9BAED640-F6A7-D44B-ACF9-D70CB7EDAC90}" srcOrd="0" destOrd="0" presId="urn:microsoft.com/office/officeart/2005/8/layout/orgChart1"/>
    <dgm:cxn modelId="{509C7596-E620-AC4A-86F2-B0CE3BC39A49}" srcId="{A8D3F21E-B305-8546-9DB2-42785A9B29FE}" destId="{25775467-AB7A-1645-A8CE-13E4E20FD510}" srcOrd="0" destOrd="0" parTransId="{6A612A21-8517-834B-B286-6330EA5FA614}" sibTransId="{26DCB90D-4B69-0C48-895B-4D2E272A3ACF}"/>
    <dgm:cxn modelId="{9C1DB496-47AF-A64F-BB7A-AC4DA6AE0EB6}" srcId="{25775467-AB7A-1645-A8CE-13E4E20FD510}" destId="{8B853576-D48D-8E4F-A279-8DD496D57BD1}" srcOrd="0" destOrd="0" parTransId="{A5C0A5BF-8C1B-704E-B08F-7BDBA0237AD5}" sibTransId="{1AE56620-021A-6948-B256-BBEF7DD30AA2}"/>
    <dgm:cxn modelId="{6B67B097-27A6-4645-8C9E-D94AB2289DE6}" type="presOf" srcId="{8B853576-D48D-8E4F-A279-8DD496D57BD1}" destId="{1C1F6E1C-F984-D249-BCF4-8D3558171E4A}" srcOrd="0" destOrd="0" presId="urn:microsoft.com/office/officeart/2005/8/layout/orgChart1"/>
    <dgm:cxn modelId="{87188F9E-07F2-0742-BE6B-88BCE9063A70}" type="presOf" srcId="{8CD2F481-1FAB-7D47-BADC-5C41F110522E}" destId="{17EAD7B2-09B0-6D44-A98C-09CDF385C514}" srcOrd="0" destOrd="0" presId="urn:microsoft.com/office/officeart/2005/8/layout/orgChart1"/>
    <dgm:cxn modelId="{C03D1D9F-EE0F-5943-86BB-C047C5BE6B61}" srcId="{FE8B15EE-CAF6-254A-89A6-F3F9DB913746}" destId="{94C36FEF-A7DD-9B4A-AF5E-7EE84DB8B53D}" srcOrd="1" destOrd="0" parTransId="{D29DD165-3EA4-FF41-A1EE-61F89EE24776}" sibTransId="{BC754167-EB8D-9B46-A994-DD6025F7CD05}"/>
    <dgm:cxn modelId="{4A6818A0-FC09-D24D-97A7-A723607DBCFB}" type="presOf" srcId="{10AD8B1C-FD26-7741-836F-75AD6012CDF0}" destId="{714DE144-94E8-B04E-B488-2253C5A7CB94}" srcOrd="1" destOrd="0" presId="urn:microsoft.com/office/officeart/2005/8/layout/orgChart1"/>
    <dgm:cxn modelId="{553D8AA7-1631-C543-8063-3744A3A79932}" srcId="{D54D3759-C8C9-6640-AC1B-92493E6AECBF}" destId="{A33D3811-3E25-7142-95EB-1F5F4712A317}" srcOrd="1" destOrd="0" parTransId="{798F5DEE-505D-124E-A526-96B24ACC55EF}" sibTransId="{7969BDF1-AAA3-AB4E-8965-C7BF26B80FC6}"/>
    <dgm:cxn modelId="{89B3DCA8-FB2F-8B44-8240-E76FE6808A44}" type="presOf" srcId="{346EB09E-D784-1344-BF70-75B0FBFD4EBB}" destId="{E5DF1322-944E-E34B-BDF4-6EBF49F5AA39}" srcOrd="0" destOrd="0" presId="urn:microsoft.com/office/officeart/2005/8/layout/orgChart1"/>
    <dgm:cxn modelId="{151BCEAC-F36D-7A49-A124-EA5CDBB9171A}" type="presOf" srcId="{4ECB3E3E-F00E-8642-AACC-3FB21CEEC291}" destId="{54953A86-1361-F244-92F5-2EFFCC8AA8E0}" srcOrd="0" destOrd="0" presId="urn:microsoft.com/office/officeart/2005/8/layout/orgChart1"/>
    <dgm:cxn modelId="{7DFE62B2-4FA4-CA42-BBB4-5050B7E29941}" type="presOf" srcId="{C4529626-723D-C74D-BE2D-22B12A347D77}" destId="{B36A41E5-2FC5-9543-B24B-B11B0D75E8DD}" srcOrd="1" destOrd="0" presId="urn:microsoft.com/office/officeart/2005/8/layout/orgChart1"/>
    <dgm:cxn modelId="{C96B7DB2-8A82-1D4A-833B-BB5965300370}" type="presOf" srcId="{FE8B15EE-CAF6-254A-89A6-F3F9DB913746}" destId="{88666529-2D63-8E41-9AE1-3B642EB20B85}" srcOrd="1" destOrd="0" presId="urn:microsoft.com/office/officeart/2005/8/layout/orgChart1"/>
    <dgm:cxn modelId="{CF00D2B6-28BE-134C-A459-6088873DAAAD}" type="presOf" srcId="{A8D3F21E-B305-8546-9DB2-42785A9B29FE}" destId="{8000EC6E-ABCA-B647-8D4A-960357425EAA}" srcOrd="0" destOrd="0" presId="urn:microsoft.com/office/officeart/2005/8/layout/orgChart1"/>
    <dgm:cxn modelId="{E357C0C8-3ECD-B946-BCBB-6DAC45D25F74}" type="presOf" srcId="{3D6892B6-2C6D-E548-97BE-CF0820B3ED4F}" destId="{91394697-F07B-E744-8096-659D3DA0E3C4}" srcOrd="0" destOrd="0" presId="urn:microsoft.com/office/officeart/2005/8/layout/orgChart1"/>
    <dgm:cxn modelId="{3762ADCE-D694-4C4F-B4B2-05F6D2AA487E}" type="presOf" srcId="{D29DD165-3EA4-FF41-A1EE-61F89EE24776}" destId="{AC7BDC16-424F-174E-9FBA-8B75A7CC742E}" srcOrd="0" destOrd="0" presId="urn:microsoft.com/office/officeart/2005/8/layout/orgChart1"/>
    <dgm:cxn modelId="{F9105AD0-4318-3949-979E-513564A65EF1}" type="presOf" srcId="{0A450545-289C-2948-A9DC-2D7268A039FE}" destId="{8BB5840A-C054-6E4D-9384-1093021393A7}" srcOrd="1" destOrd="0" presId="urn:microsoft.com/office/officeart/2005/8/layout/orgChart1"/>
    <dgm:cxn modelId="{C26871D1-FFD8-714D-BB99-D05406566EF0}" type="presOf" srcId="{A33D3811-3E25-7142-95EB-1F5F4712A317}" destId="{6C0EA279-0297-AA47-8A8A-50088A1E4652}" srcOrd="1" destOrd="0" presId="urn:microsoft.com/office/officeart/2005/8/layout/orgChart1"/>
    <dgm:cxn modelId="{CD49D2D1-C812-F04E-9360-1A967D7C5786}" type="presOf" srcId="{83C007FD-56FE-784F-B8BF-BE8C7C52DD9D}" destId="{56F1441E-65DB-B649-9964-79AF7C4624AA}" srcOrd="1" destOrd="0" presId="urn:microsoft.com/office/officeart/2005/8/layout/orgChart1"/>
    <dgm:cxn modelId="{4A3711E9-F2FA-4A46-BA84-21E8E33A5A29}" type="presOf" srcId="{10AD8B1C-FD26-7741-836F-75AD6012CDF0}" destId="{C97FA92D-3178-0044-866F-D26CABA66FDE}" srcOrd="0" destOrd="0" presId="urn:microsoft.com/office/officeart/2005/8/layout/orgChart1"/>
    <dgm:cxn modelId="{1F4DEFEE-C4B4-3941-A756-5325CE31A574}" type="presOf" srcId="{49CE49C0-E452-CF46-A7CE-2B486FDF93E2}" destId="{D7446F0D-D1D4-3A49-9FBF-25CBC42FFEE1}" srcOrd="0" destOrd="0" presId="urn:microsoft.com/office/officeart/2005/8/layout/orgChart1"/>
    <dgm:cxn modelId="{688E29F0-8EEB-A14C-8E71-201FC1710509}" srcId="{D54D3759-C8C9-6640-AC1B-92493E6AECBF}" destId="{10AD8B1C-FD26-7741-836F-75AD6012CDF0}" srcOrd="0" destOrd="0" parTransId="{346EB09E-D784-1344-BF70-75B0FBFD4EBB}" sibTransId="{ECB1356D-D2E0-874E-9080-DEFF6B712091}"/>
    <dgm:cxn modelId="{7FDA2AF1-DB89-4946-871B-76D4C3347A6C}" srcId="{94C36FEF-A7DD-9B4A-AF5E-7EE84DB8B53D}" destId="{14137FB2-3030-AD47-88DC-EFDED6E705C8}" srcOrd="1" destOrd="0" parTransId="{325D8F3E-AE6B-7D4E-A782-8192B543D935}" sibTransId="{7CAF1147-C775-994B-BB28-8A78ACF1D314}"/>
    <dgm:cxn modelId="{C1F2D8FF-8533-2A48-8394-BB8B21331D8B}" type="presOf" srcId="{C4529626-723D-C74D-BE2D-22B12A347D77}" destId="{16FCF172-2F89-A64A-AC11-F5801F4C62CC}" srcOrd="0" destOrd="0" presId="urn:microsoft.com/office/officeart/2005/8/layout/orgChart1"/>
    <dgm:cxn modelId="{04DE0773-EF7E-3640-9089-0ACF1A79FCD8}" type="presParOf" srcId="{8000EC6E-ABCA-B647-8D4A-960357425EAA}" destId="{56D247BF-739C-3348-AFC9-BFC3A3244221}" srcOrd="0" destOrd="0" presId="urn:microsoft.com/office/officeart/2005/8/layout/orgChart1"/>
    <dgm:cxn modelId="{036056E0-3B4D-2945-A359-B549E860CB8E}" type="presParOf" srcId="{56D247BF-739C-3348-AFC9-BFC3A3244221}" destId="{E020BD28-10AC-2B42-8886-63F124DFD3FD}" srcOrd="0" destOrd="0" presId="urn:microsoft.com/office/officeart/2005/8/layout/orgChart1"/>
    <dgm:cxn modelId="{80A9A358-086D-A54D-AAFF-B86F8E4F3F78}" type="presParOf" srcId="{E020BD28-10AC-2B42-8886-63F124DFD3FD}" destId="{7C91FFCD-BFC8-DA4A-8BAC-2607213B052E}" srcOrd="0" destOrd="0" presId="urn:microsoft.com/office/officeart/2005/8/layout/orgChart1"/>
    <dgm:cxn modelId="{D1ADD25C-C6A6-7B4D-A87D-A5F261C5CF53}" type="presParOf" srcId="{E020BD28-10AC-2B42-8886-63F124DFD3FD}" destId="{B7940A52-2025-1447-8669-3FEB8A22A1E9}" srcOrd="1" destOrd="0" presId="urn:microsoft.com/office/officeart/2005/8/layout/orgChart1"/>
    <dgm:cxn modelId="{B7D3D247-9931-3D41-A481-73A882654CC8}" type="presParOf" srcId="{56D247BF-739C-3348-AFC9-BFC3A3244221}" destId="{CFCA875C-6E9D-044F-A4B8-26FD23521049}" srcOrd="1" destOrd="0" presId="urn:microsoft.com/office/officeart/2005/8/layout/orgChart1"/>
    <dgm:cxn modelId="{1E6C8B54-82C9-C044-8BFA-73F299A53709}" type="presParOf" srcId="{CFCA875C-6E9D-044F-A4B8-26FD23521049}" destId="{B2B450E5-C406-A44E-921F-F14BB91E3145}" srcOrd="0" destOrd="0" presId="urn:microsoft.com/office/officeart/2005/8/layout/orgChart1"/>
    <dgm:cxn modelId="{8C7B8F96-CBEF-094A-9801-B784C9C3CFFA}" type="presParOf" srcId="{CFCA875C-6E9D-044F-A4B8-26FD23521049}" destId="{4692A1D7-F4D0-004A-AE82-40E5E4FEBD52}" srcOrd="1" destOrd="0" presId="urn:microsoft.com/office/officeart/2005/8/layout/orgChart1"/>
    <dgm:cxn modelId="{BDF0C51B-0764-A646-8197-112E1623EEC4}" type="presParOf" srcId="{4692A1D7-F4D0-004A-AE82-40E5E4FEBD52}" destId="{782E5863-F6AA-7A41-B612-9F88577ED5C1}" srcOrd="0" destOrd="0" presId="urn:microsoft.com/office/officeart/2005/8/layout/orgChart1"/>
    <dgm:cxn modelId="{27096413-04AE-974C-9849-AB3679C66C27}" type="presParOf" srcId="{782E5863-F6AA-7A41-B612-9F88577ED5C1}" destId="{1C1F6E1C-F984-D249-BCF4-8D3558171E4A}" srcOrd="0" destOrd="0" presId="urn:microsoft.com/office/officeart/2005/8/layout/orgChart1"/>
    <dgm:cxn modelId="{05A5EF83-C819-6E45-BBE7-93AC7119972F}" type="presParOf" srcId="{782E5863-F6AA-7A41-B612-9F88577ED5C1}" destId="{89F64B16-02B2-1540-AF3B-14E09F0BFB65}" srcOrd="1" destOrd="0" presId="urn:microsoft.com/office/officeart/2005/8/layout/orgChart1"/>
    <dgm:cxn modelId="{9AA3E05C-7949-824D-AA61-EB85116B385E}" type="presParOf" srcId="{4692A1D7-F4D0-004A-AE82-40E5E4FEBD52}" destId="{AE8A3E87-956E-9947-8124-9EB36B38DB03}" srcOrd="1" destOrd="0" presId="urn:microsoft.com/office/officeart/2005/8/layout/orgChart1"/>
    <dgm:cxn modelId="{9B4B6969-CDEC-2F44-A02F-BD3C90A82132}" type="presParOf" srcId="{4692A1D7-F4D0-004A-AE82-40E5E4FEBD52}" destId="{A0CC9338-6624-9A4A-8F1E-AF205B47B5AC}" srcOrd="2" destOrd="0" presId="urn:microsoft.com/office/officeart/2005/8/layout/orgChart1"/>
    <dgm:cxn modelId="{67EBD055-2BB8-3D4E-86AD-E66EA4CD30FA}" type="presParOf" srcId="{CFCA875C-6E9D-044F-A4B8-26FD23521049}" destId="{74D4EA60-6744-CF4E-9E79-19773F829F40}" srcOrd="2" destOrd="0" presId="urn:microsoft.com/office/officeart/2005/8/layout/orgChart1"/>
    <dgm:cxn modelId="{FD9D1365-C33A-7446-AD0F-F4D09B456472}" type="presParOf" srcId="{CFCA875C-6E9D-044F-A4B8-26FD23521049}" destId="{DDDB49C4-E1B6-A04E-94DB-01059EAC715F}" srcOrd="3" destOrd="0" presId="urn:microsoft.com/office/officeart/2005/8/layout/orgChart1"/>
    <dgm:cxn modelId="{9707EC06-5511-254F-A629-E3B86BC0F69A}" type="presParOf" srcId="{DDDB49C4-E1B6-A04E-94DB-01059EAC715F}" destId="{B7E6847C-7FCE-924B-8405-8360FAE7D2FB}" srcOrd="0" destOrd="0" presId="urn:microsoft.com/office/officeart/2005/8/layout/orgChart1"/>
    <dgm:cxn modelId="{D416BF50-7046-284D-B875-B308FAEDC5EF}" type="presParOf" srcId="{B7E6847C-7FCE-924B-8405-8360FAE7D2FB}" destId="{2D81923F-C5C6-7F4B-AC19-59F7CB07B236}" srcOrd="0" destOrd="0" presId="urn:microsoft.com/office/officeart/2005/8/layout/orgChart1"/>
    <dgm:cxn modelId="{43A17D23-BCAE-9D40-B91A-61B1798DCB2C}" type="presParOf" srcId="{B7E6847C-7FCE-924B-8405-8360FAE7D2FB}" destId="{88666529-2D63-8E41-9AE1-3B642EB20B85}" srcOrd="1" destOrd="0" presId="urn:microsoft.com/office/officeart/2005/8/layout/orgChart1"/>
    <dgm:cxn modelId="{7347D67F-0272-8547-A359-FB9D33A1157E}" type="presParOf" srcId="{DDDB49C4-E1B6-A04E-94DB-01059EAC715F}" destId="{048A746F-058E-6D49-9B85-BD9049E0D7C3}" srcOrd="1" destOrd="0" presId="urn:microsoft.com/office/officeart/2005/8/layout/orgChart1"/>
    <dgm:cxn modelId="{7900E9CE-495C-904A-BAB2-70BC409AC053}" type="presParOf" srcId="{048A746F-058E-6D49-9B85-BD9049E0D7C3}" destId="{54953A86-1361-F244-92F5-2EFFCC8AA8E0}" srcOrd="0" destOrd="0" presId="urn:microsoft.com/office/officeart/2005/8/layout/orgChart1"/>
    <dgm:cxn modelId="{25F54B94-AFE6-2F47-B544-E51A7EE55ADE}" type="presParOf" srcId="{048A746F-058E-6D49-9B85-BD9049E0D7C3}" destId="{27D3A54E-5BF3-BD44-BB0D-C2698C843159}" srcOrd="1" destOrd="0" presId="urn:microsoft.com/office/officeart/2005/8/layout/orgChart1"/>
    <dgm:cxn modelId="{53AA9BE4-B5FE-7F46-B62E-5C49ADE6CEF8}" type="presParOf" srcId="{27D3A54E-5BF3-BD44-BB0D-C2698C843159}" destId="{604A6DB4-87CE-8D4E-967F-410AB7ADC761}" srcOrd="0" destOrd="0" presId="urn:microsoft.com/office/officeart/2005/8/layout/orgChart1"/>
    <dgm:cxn modelId="{13044698-9157-AF4A-ACE1-9383E0C3F64D}" type="presParOf" srcId="{604A6DB4-87CE-8D4E-967F-410AB7ADC761}" destId="{476973D6-D011-7F43-ABDF-C8C2B74952CD}" srcOrd="0" destOrd="0" presId="urn:microsoft.com/office/officeart/2005/8/layout/orgChart1"/>
    <dgm:cxn modelId="{FEA3D05E-253E-CC40-99C5-5995DDE57DF0}" type="presParOf" srcId="{604A6DB4-87CE-8D4E-967F-410AB7ADC761}" destId="{630A6818-2747-A042-814E-75CDEF56ABC9}" srcOrd="1" destOrd="0" presId="urn:microsoft.com/office/officeart/2005/8/layout/orgChart1"/>
    <dgm:cxn modelId="{A81E2ED6-8BA4-9A4A-A598-84CDE09D0B68}" type="presParOf" srcId="{27D3A54E-5BF3-BD44-BB0D-C2698C843159}" destId="{0C28F51C-EC0C-D148-B3E7-AC9A05388FFC}" srcOrd="1" destOrd="0" presId="urn:microsoft.com/office/officeart/2005/8/layout/orgChart1"/>
    <dgm:cxn modelId="{241C4AF1-E383-2047-A59E-9CB4426235A1}" type="presParOf" srcId="{27D3A54E-5BF3-BD44-BB0D-C2698C843159}" destId="{98D2FC3A-4265-3B4A-817B-AC21E32D8FFA}" srcOrd="2" destOrd="0" presId="urn:microsoft.com/office/officeart/2005/8/layout/orgChart1"/>
    <dgm:cxn modelId="{909D3F37-1CB8-F54B-8986-00E4D5903278}" type="presParOf" srcId="{048A746F-058E-6D49-9B85-BD9049E0D7C3}" destId="{AC7BDC16-424F-174E-9FBA-8B75A7CC742E}" srcOrd="2" destOrd="0" presId="urn:microsoft.com/office/officeart/2005/8/layout/orgChart1"/>
    <dgm:cxn modelId="{F554DF53-CABC-EE48-B818-14F6E44C4C4F}" type="presParOf" srcId="{048A746F-058E-6D49-9B85-BD9049E0D7C3}" destId="{D6B7372E-83AB-454B-A024-3D554B4CAD31}" srcOrd="3" destOrd="0" presId="urn:microsoft.com/office/officeart/2005/8/layout/orgChart1"/>
    <dgm:cxn modelId="{87885C6F-22CB-784D-95BB-ECC9B339F524}" type="presParOf" srcId="{D6B7372E-83AB-454B-A024-3D554B4CAD31}" destId="{5DEDA0D2-C6E3-364A-9761-49881EDD10E7}" srcOrd="0" destOrd="0" presId="urn:microsoft.com/office/officeart/2005/8/layout/orgChart1"/>
    <dgm:cxn modelId="{EEB62A1D-C941-4C47-A38B-0C31620DCDB1}" type="presParOf" srcId="{5DEDA0D2-C6E3-364A-9761-49881EDD10E7}" destId="{4CA2FDA4-633B-1C41-BBDE-46E8810052F7}" srcOrd="0" destOrd="0" presId="urn:microsoft.com/office/officeart/2005/8/layout/orgChart1"/>
    <dgm:cxn modelId="{A55CA5F4-5C84-1A46-874E-D197DFDF8CB7}" type="presParOf" srcId="{5DEDA0D2-C6E3-364A-9761-49881EDD10E7}" destId="{7DF99934-05AD-2D4D-BC2F-90119CC50392}" srcOrd="1" destOrd="0" presId="urn:microsoft.com/office/officeart/2005/8/layout/orgChart1"/>
    <dgm:cxn modelId="{6A3A1AE5-366B-594D-AEF6-730D540492F8}" type="presParOf" srcId="{D6B7372E-83AB-454B-A024-3D554B4CAD31}" destId="{2AC3F541-6C11-7246-8CE7-A9EC2BB8D688}" srcOrd="1" destOrd="0" presId="urn:microsoft.com/office/officeart/2005/8/layout/orgChart1"/>
    <dgm:cxn modelId="{215D75B3-F2FE-4141-A52D-1DDB408C5ADF}" type="presParOf" srcId="{2AC3F541-6C11-7246-8CE7-A9EC2BB8D688}" destId="{9BAED640-F6A7-D44B-ACF9-D70CB7EDAC90}" srcOrd="0" destOrd="0" presId="urn:microsoft.com/office/officeart/2005/8/layout/orgChart1"/>
    <dgm:cxn modelId="{B79C156A-2F9A-614A-A11A-8A6B475B08B0}" type="presParOf" srcId="{2AC3F541-6C11-7246-8CE7-A9EC2BB8D688}" destId="{F0C5CFC0-3B56-594F-86C3-179CDFB4E79B}" srcOrd="1" destOrd="0" presId="urn:microsoft.com/office/officeart/2005/8/layout/orgChart1"/>
    <dgm:cxn modelId="{452AA769-97F1-6747-9F73-4BAEF19650DE}" type="presParOf" srcId="{F0C5CFC0-3B56-594F-86C3-179CDFB4E79B}" destId="{4A72BBDD-030C-0F4A-809D-8CD84626DA63}" srcOrd="0" destOrd="0" presId="urn:microsoft.com/office/officeart/2005/8/layout/orgChart1"/>
    <dgm:cxn modelId="{1A2B85D3-C1F5-4741-A619-1094B079AF29}" type="presParOf" srcId="{4A72BBDD-030C-0F4A-809D-8CD84626DA63}" destId="{841A8390-F44B-2643-B1A1-510547E8B94A}" srcOrd="0" destOrd="0" presId="urn:microsoft.com/office/officeart/2005/8/layout/orgChart1"/>
    <dgm:cxn modelId="{D6424B8F-CBDB-3348-9E42-413AC93FA2C5}" type="presParOf" srcId="{4A72BBDD-030C-0F4A-809D-8CD84626DA63}" destId="{8BB5840A-C054-6E4D-9384-1093021393A7}" srcOrd="1" destOrd="0" presId="urn:microsoft.com/office/officeart/2005/8/layout/orgChart1"/>
    <dgm:cxn modelId="{FDB01A9A-1EEB-8D44-9671-ED265D071B87}" type="presParOf" srcId="{F0C5CFC0-3B56-594F-86C3-179CDFB4E79B}" destId="{A32E1BC5-8E4B-474F-883D-6AC0957D0932}" srcOrd="1" destOrd="0" presId="urn:microsoft.com/office/officeart/2005/8/layout/orgChart1"/>
    <dgm:cxn modelId="{73E0024D-E41E-004B-8E83-1794A2BEB8AC}" type="presParOf" srcId="{F0C5CFC0-3B56-594F-86C3-179CDFB4E79B}" destId="{EC3B4AD8-0232-494B-BE5D-C9389B92B808}" srcOrd="2" destOrd="0" presId="urn:microsoft.com/office/officeart/2005/8/layout/orgChart1"/>
    <dgm:cxn modelId="{970E625E-444E-9340-86CC-EA91EDCB2EE8}" type="presParOf" srcId="{2AC3F541-6C11-7246-8CE7-A9EC2BB8D688}" destId="{0BBAA9AE-415B-2E4E-9F4B-D8E1911A19C8}" srcOrd="2" destOrd="0" presId="urn:microsoft.com/office/officeart/2005/8/layout/orgChart1"/>
    <dgm:cxn modelId="{66C241D0-FAF3-9941-8C6C-690101E9FADB}" type="presParOf" srcId="{2AC3F541-6C11-7246-8CE7-A9EC2BB8D688}" destId="{2A4A98FC-547B-FA4A-BB9F-5FCBC49EA69D}" srcOrd="3" destOrd="0" presId="urn:microsoft.com/office/officeart/2005/8/layout/orgChart1"/>
    <dgm:cxn modelId="{51BA2026-1D5C-704D-9EB0-208F459A6D7F}" type="presParOf" srcId="{2A4A98FC-547B-FA4A-BB9F-5FCBC49EA69D}" destId="{156DAF69-FC64-9144-8695-0D836586005E}" srcOrd="0" destOrd="0" presId="urn:microsoft.com/office/officeart/2005/8/layout/orgChart1"/>
    <dgm:cxn modelId="{ADFB64FA-A163-2842-9E8B-522BAD4A5571}" type="presParOf" srcId="{156DAF69-FC64-9144-8695-0D836586005E}" destId="{F4221BED-2033-3B4B-8F68-18F451A86234}" srcOrd="0" destOrd="0" presId="urn:microsoft.com/office/officeart/2005/8/layout/orgChart1"/>
    <dgm:cxn modelId="{54C82272-5636-A446-A052-55D55F029C27}" type="presParOf" srcId="{156DAF69-FC64-9144-8695-0D836586005E}" destId="{CEA337A4-F63B-8443-B267-C09FBEA61E51}" srcOrd="1" destOrd="0" presId="urn:microsoft.com/office/officeart/2005/8/layout/orgChart1"/>
    <dgm:cxn modelId="{571D53D3-3998-B84F-923D-C825FFDE89CC}" type="presParOf" srcId="{2A4A98FC-547B-FA4A-BB9F-5FCBC49EA69D}" destId="{46CC8A80-632F-0543-8C86-02DF4F1782DB}" srcOrd="1" destOrd="0" presId="urn:microsoft.com/office/officeart/2005/8/layout/orgChart1"/>
    <dgm:cxn modelId="{A54326A9-A900-CF46-88F5-2F9C530C01C5}" type="presParOf" srcId="{2A4A98FC-547B-FA4A-BB9F-5FCBC49EA69D}" destId="{46C416CE-D3FC-794F-A4BE-14CED65ECE7F}" srcOrd="2" destOrd="0" presId="urn:microsoft.com/office/officeart/2005/8/layout/orgChart1"/>
    <dgm:cxn modelId="{DEF705EB-B9B3-4B42-8DF5-7AFCAF007A1C}" type="presParOf" srcId="{2AC3F541-6C11-7246-8CE7-A9EC2BB8D688}" destId="{D7446F0D-D1D4-3A49-9FBF-25CBC42FFEE1}" srcOrd="4" destOrd="0" presId="urn:microsoft.com/office/officeart/2005/8/layout/orgChart1"/>
    <dgm:cxn modelId="{86325676-371F-7D4A-8A9D-01CC5AD9480E}" type="presParOf" srcId="{2AC3F541-6C11-7246-8CE7-A9EC2BB8D688}" destId="{C6D19091-CECE-8742-B640-1F5FFAE57408}" srcOrd="5" destOrd="0" presId="urn:microsoft.com/office/officeart/2005/8/layout/orgChart1"/>
    <dgm:cxn modelId="{6CA474EB-6433-7842-902F-85C82D2CFF1F}" type="presParOf" srcId="{C6D19091-CECE-8742-B640-1F5FFAE57408}" destId="{E73CE67B-BD6F-4F47-AA1D-6C82CD80D350}" srcOrd="0" destOrd="0" presId="urn:microsoft.com/office/officeart/2005/8/layout/orgChart1"/>
    <dgm:cxn modelId="{4C446174-B9C7-A144-BDF8-53B6D2AE1C79}" type="presParOf" srcId="{E73CE67B-BD6F-4F47-AA1D-6C82CD80D350}" destId="{AD08AA7C-6B9D-EF45-A379-7C4D0F437EF4}" srcOrd="0" destOrd="0" presId="urn:microsoft.com/office/officeart/2005/8/layout/orgChart1"/>
    <dgm:cxn modelId="{4F2B4BDA-4ABF-0640-BC99-3ED6B407606B}" type="presParOf" srcId="{E73CE67B-BD6F-4F47-AA1D-6C82CD80D350}" destId="{56F1441E-65DB-B649-9964-79AF7C4624AA}" srcOrd="1" destOrd="0" presId="urn:microsoft.com/office/officeart/2005/8/layout/orgChart1"/>
    <dgm:cxn modelId="{9488C8B2-A304-974B-A114-117AA52738F9}" type="presParOf" srcId="{C6D19091-CECE-8742-B640-1F5FFAE57408}" destId="{154AF582-5E53-6348-94AF-616EA65C7C95}" srcOrd="1" destOrd="0" presId="urn:microsoft.com/office/officeart/2005/8/layout/orgChart1"/>
    <dgm:cxn modelId="{776367F3-5A3A-3F43-B7C0-457561E5E3DF}" type="presParOf" srcId="{C6D19091-CECE-8742-B640-1F5FFAE57408}" destId="{E58D4371-8E66-D047-AA8B-D1A311422003}" srcOrd="2" destOrd="0" presId="urn:microsoft.com/office/officeart/2005/8/layout/orgChart1"/>
    <dgm:cxn modelId="{7C57D1CA-8C40-024B-9264-C264847C651A}" type="presParOf" srcId="{D6B7372E-83AB-454B-A024-3D554B4CAD31}" destId="{7FD1CCB5-6079-2542-BBCC-A3549E621738}" srcOrd="2" destOrd="0" presId="urn:microsoft.com/office/officeart/2005/8/layout/orgChart1"/>
    <dgm:cxn modelId="{AEC0831D-2702-1644-B3D7-306EB968CE56}" type="presParOf" srcId="{048A746F-058E-6D49-9B85-BD9049E0D7C3}" destId="{6EB5E0A6-CA65-0141-AF22-D10AD8608C9E}" srcOrd="4" destOrd="0" presId="urn:microsoft.com/office/officeart/2005/8/layout/orgChart1"/>
    <dgm:cxn modelId="{1E7C6697-E56D-CC48-AFF4-D152CCD278B8}" type="presParOf" srcId="{048A746F-058E-6D49-9B85-BD9049E0D7C3}" destId="{44CF53CC-9EF8-2C44-BA10-EFE691E48862}" srcOrd="5" destOrd="0" presId="urn:microsoft.com/office/officeart/2005/8/layout/orgChart1"/>
    <dgm:cxn modelId="{C509B8DC-5424-4441-9FF8-D5EEAF45C3FC}" type="presParOf" srcId="{44CF53CC-9EF8-2C44-BA10-EFE691E48862}" destId="{71DEE1D6-FFEB-6E41-A0B9-24E6E995B055}" srcOrd="0" destOrd="0" presId="urn:microsoft.com/office/officeart/2005/8/layout/orgChart1"/>
    <dgm:cxn modelId="{ABCB043F-7708-E042-8EEF-FA63ADCB68BC}" type="presParOf" srcId="{71DEE1D6-FFEB-6E41-A0B9-24E6E995B055}" destId="{6EEF86A1-7D2E-0045-9158-30658896A708}" srcOrd="0" destOrd="0" presId="urn:microsoft.com/office/officeart/2005/8/layout/orgChart1"/>
    <dgm:cxn modelId="{61BDBF25-2B39-5348-9D70-E1D78A5F29E3}" type="presParOf" srcId="{71DEE1D6-FFEB-6E41-A0B9-24E6E995B055}" destId="{C3841E12-97D6-464D-A09B-510B983C49B4}" srcOrd="1" destOrd="0" presId="urn:microsoft.com/office/officeart/2005/8/layout/orgChart1"/>
    <dgm:cxn modelId="{A719E388-0966-9C48-A595-33C0DDDC8F62}" type="presParOf" srcId="{44CF53CC-9EF8-2C44-BA10-EFE691E48862}" destId="{38D4C922-57D1-B546-BF22-A85CEAB9980C}" srcOrd="1" destOrd="0" presId="urn:microsoft.com/office/officeart/2005/8/layout/orgChart1"/>
    <dgm:cxn modelId="{6B057FDE-F432-E84E-B4D1-82ECF612DC03}" type="presParOf" srcId="{38D4C922-57D1-B546-BF22-A85CEAB9980C}" destId="{E5DF1322-944E-E34B-BDF4-6EBF49F5AA39}" srcOrd="0" destOrd="0" presId="urn:microsoft.com/office/officeart/2005/8/layout/orgChart1"/>
    <dgm:cxn modelId="{8FC62F5D-CBB3-7C4F-B8F3-0EFEA3F0B98E}" type="presParOf" srcId="{38D4C922-57D1-B546-BF22-A85CEAB9980C}" destId="{DD9D3AB7-8F0E-0B4C-A257-0A60DF418B3C}" srcOrd="1" destOrd="0" presId="urn:microsoft.com/office/officeart/2005/8/layout/orgChart1"/>
    <dgm:cxn modelId="{2F252486-D9EF-3744-AA6E-AB109B0F8E17}" type="presParOf" srcId="{DD9D3AB7-8F0E-0B4C-A257-0A60DF418B3C}" destId="{A01EDB56-F0F6-4349-ACC5-9B31A4453989}" srcOrd="0" destOrd="0" presId="urn:microsoft.com/office/officeart/2005/8/layout/orgChart1"/>
    <dgm:cxn modelId="{A57C5DE4-0479-214F-B433-B832EA22C52D}" type="presParOf" srcId="{A01EDB56-F0F6-4349-ACC5-9B31A4453989}" destId="{C97FA92D-3178-0044-866F-D26CABA66FDE}" srcOrd="0" destOrd="0" presId="urn:microsoft.com/office/officeart/2005/8/layout/orgChart1"/>
    <dgm:cxn modelId="{0894B4DA-3839-0C41-9470-962260FFFD3E}" type="presParOf" srcId="{A01EDB56-F0F6-4349-ACC5-9B31A4453989}" destId="{714DE144-94E8-B04E-B488-2253C5A7CB94}" srcOrd="1" destOrd="0" presId="urn:microsoft.com/office/officeart/2005/8/layout/orgChart1"/>
    <dgm:cxn modelId="{B74B58DF-B795-5C48-96B0-F9386BB1DC21}" type="presParOf" srcId="{DD9D3AB7-8F0E-0B4C-A257-0A60DF418B3C}" destId="{341F89F9-2697-3541-A3BE-BD3220AFEBB4}" srcOrd="1" destOrd="0" presId="urn:microsoft.com/office/officeart/2005/8/layout/orgChart1"/>
    <dgm:cxn modelId="{36CFB282-F537-BB4E-853A-E1363FA872B2}" type="presParOf" srcId="{DD9D3AB7-8F0E-0B4C-A257-0A60DF418B3C}" destId="{F05723CA-D30D-674F-B8E8-5B66CE693053}" srcOrd="2" destOrd="0" presId="urn:microsoft.com/office/officeart/2005/8/layout/orgChart1"/>
    <dgm:cxn modelId="{766E9365-19A0-C34C-8B58-A7BAA1F79302}" type="presParOf" srcId="{38D4C922-57D1-B546-BF22-A85CEAB9980C}" destId="{EA07FBD3-B7F9-A94E-B0DE-24C696432BE1}" srcOrd="2" destOrd="0" presId="urn:microsoft.com/office/officeart/2005/8/layout/orgChart1"/>
    <dgm:cxn modelId="{68379ADC-E1B2-0844-9B49-FFAEB0F61D10}" type="presParOf" srcId="{38D4C922-57D1-B546-BF22-A85CEAB9980C}" destId="{7992ED19-5D00-AA43-B49E-9C4ED62F0996}" srcOrd="3" destOrd="0" presId="urn:microsoft.com/office/officeart/2005/8/layout/orgChart1"/>
    <dgm:cxn modelId="{94CB2A1B-BA2B-F04C-BE80-6F3C702B7BC4}" type="presParOf" srcId="{7992ED19-5D00-AA43-B49E-9C4ED62F0996}" destId="{AF7EC697-D1C2-2241-A924-69B38AE3473D}" srcOrd="0" destOrd="0" presId="urn:microsoft.com/office/officeart/2005/8/layout/orgChart1"/>
    <dgm:cxn modelId="{8BADFFA5-20F2-5740-898B-0D967021F562}" type="presParOf" srcId="{AF7EC697-D1C2-2241-A924-69B38AE3473D}" destId="{6DCEA025-26F5-714E-9737-BC7BD3BFD28F}" srcOrd="0" destOrd="0" presId="urn:microsoft.com/office/officeart/2005/8/layout/orgChart1"/>
    <dgm:cxn modelId="{5643ED1A-D969-1C41-826D-AEA2CBA74943}" type="presParOf" srcId="{AF7EC697-D1C2-2241-A924-69B38AE3473D}" destId="{6C0EA279-0297-AA47-8A8A-50088A1E4652}" srcOrd="1" destOrd="0" presId="urn:microsoft.com/office/officeart/2005/8/layout/orgChart1"/>
    <dgm:cxn modelId="{FFFE5DA8-ED6A-864E-B291-9F251976D832}" type="presParOf" srcId="{7992ED19-5D00-AA43-B49E-9C4ED62F0996}" destId="{25E75491-7712-2F4F-8812-E91963E60547}" srcOrd="1" destOrd="0" presId="urn:microsoft.com/office/officeart/2005/8/layout/orgChart1"/>
    <dgm:cxn modelId="{C0982B51-262D-824C-997A-E895C975D765}" type="presParOf" srcId="{7992ED19-5D00-AA43-B49E-9C4ED62F0996}" destId="{F4FEC2DA-11DF-E34D-8397-3930FE86AAA3}" srcOrd="2" destOrd="0" presId="urn:microsoft.com/office/officeart/2005/8/layout/orgChart1"/>
    <dgm:cxn modelId="{C05BDB86-D292-A84A-8E37-CD202A5A28A6}" type="presParOf" srcId="{38D4C922-57D1-B546-BF22-A85CEAB9980C}" destId="{91394697-F07B-E744-8096-659D3DA0E3C4}" srcOrd="4" destOrd="0" presId="urn:microsoft.com/office/officeart/2005/8/layout/orgChart1"/>
    <dgm:cxn modelId="{B4BA04F4-0757-FD4C-9B05-7204E1FB01E8}" type="presParOf" srcId="{38D4C922-57D1-B546-BF22-A85CEAB9980C}" destId="{459B18CB-4964-5247-8DEB-02B0D669B13D}" srcOrd="5" destOrd="0" presId="urn:microsoft.com/office/officeart/2005/8/layout/orgChart1"/>
    <dgm:cxn modelId="{32472D14-7C03-F440-8187-AEB295E66CF3}" type="presParOf" srcId="{459B18CB-4964-5247-8DEB-02B0D669B13D}" destId="{7D763B45-8A95-B843-A84C-1B588A34B622}" srcOrd="0" destOrd="0" presId="urn:microsoft.com/office/officeart/2005/8/layout/orgChart1"/>
    <dgm:cxn modelId="{6BCE5B8B-BDDE-1E4D-9953-0FA5D7F3799A}" type="presParOf" srcId="{7D763B45-8A95-B843-A84C-1B588A34B622}" destId="{16FCF172-2F89-A64A-AC11-F5801F4C62CC}" srcOrd="0" destOrd="0" presId="urn:microsoft.com/office/officeart/2005/8/layout/orgChart1"/>
    <dgm:cxn modelId="{5BD8964D-C47B-2D4A-B31D-B33F38429373}" type="presParOf" srcId="{7D763B45-8A95-B843-A84C-1B588A34B622}" destId="{B36A41E5-2FC5-9543-B24B-B11B0D75E8DD}" srcOrd="1" destOrd="0" presId="urn:microsoft.com/office/officeart/2005/8/layout/orgChart1"/>
    <dgm:cxn modelId="{8FB84E7D-1A80-5E42-8E7C-AE6A67D3D46E}" type="presParOf" srcId="{459B18CB-4964-5247-8DEB-02B0D669B13D}" destId="{16B7D67F-411B-0D4B-93C3-D878729C35CD}" srcOrd="1" destOrd="0" presId="urn:microsoft.com/office/officeart/2005/8/layout/orgChart1"/>
    <dgm:cxn modelId="{879B40F5-01BD-9348-B0EC-7E280E9B6CF0}" type="presParOf" srcId="{459B18CB-4964-5247-8DEB-02B0D669B13D}" destId="{961231D3-F7CC-5041-B899-782A4A14CC75}" srcOrd="2" destOrd="0" presId="urn:microsoft.com/office/officeart/2005/8/layout/orgChart1"/>
    <dgm:cxn modelId="{9E66EA82-C6EE-1446-8F0E-268DAEBF1631}" type="presParOf" srcId="{38D4C922-57D1-B546-BF22-A85CEAB9980C}" destId="{7A89FB19-25BB-1942-A884-91EB89E8B058}" srcOrd="6" destOrd="0" presId="urn:microsoft.com/office/officeart/2005/8/layout/orgChart1"/>
    <dgm:cxn modelId="{243088B7-6176-8347-8EA4-C75E3CF04E44}" type="presParOf" srcId="{38D4C922-57D1-B546-BF22-A85CEAB9980C}" destId="{AEC1AD91-45EF-304B-89D9-67847294A1F6}" srcOrd="7" destOrd="0" presId="urn:microsoft.com/office/officeart/2005/8/layout/orgChart1"/>
    <dgm:cxn modelId="{FF0DE112-1597-CC44-9648-1FE0785C78E8}" type="presParOf" srcId="{AEC1AD91-45EF-304B-89D9-67847294A1F6}" destId="{61559977-B275-D34C-9B37-1B7A155EFC12}" srcOrd="0" destOrd="0" presId="urn:microsoft.com/office/officeart/2005/8/layout/orgChart1"/>
    <dgm:cxn modelId="{0B918B56-FA2A-A141-B5C7-E0BD786C02B0}" type="presParOf" srcId="{61559977-B275-D34C-9B37-1B7A155EFC12}" destId="{17EAD7B2-09B0-6D44-A98C-09CDF385C514}" srcOrd="0" destOrd="0" presId="urn:microsoft.com/office/officeart/2005/8/layout/orgChart1"/>
    <dgm:cxn modelId="{41CE882F-09B4-3242-AC76-776122943C7C}" type="presParOf" srcId="{61559977-B275-D34C-9B37-1B7A155EFC12}" destId="{0F4C9D74-BFAA-224F-95BA-D413D02A4A85}" srcOrd="1" destOrd="0" presId="urn:microsoft.com/office/officeart/2005/8/layout/orgChart1"/>
    <dgm:cxn modelId="{8FD14797-21A2-4A41-B637-BA842575BF0C}" type="presParOf" srcId="{AEC1AD91-45EF-304B-89D9-67847294A1F6}" destId="{C26EAFF4-B127-EE42-ADCC-56532E693944}" srcOrd="1" destOrd="0" presId="urn:microsoft.com/office/officeart/2005/8/layout/orgChart1"/>
    <dgm:cxn modelId="{5D260DE6-2AB8-8A43-8BCF-F0E007302996}" type="presParOf" srcId="{AEC1AD91-45EF-304B-89D9-67847294A1F6}" destId="{239A79C6-AEA1-8847-BC76-0CF0552509C7}" srcOrd="2" destOrd="0" presId="urn:microsoft.com/office/officeart/2005/8/layout/orgChart1"/>
    <dgm:cxn modelId="{002A3B48-000A-D64D-9007-A07846478C4D}" type="presParOf" srcId="{44CF53CC-9EF8-2C44-BA10-EFE691E48862}" destId="{D324EA5D-C8A9-EC40-ADC1-96C53A88032C}" srcOrd="2" destOrd="0" presId="urn:microsoft.com/office/officeart/2005/8/layout/orgChart1"/>
    <dgm:cxn modelId="{EEC4F4F9-9BFD-534F-AAE9-02CF458B9C77}" type="presParOf" srcId="{DDDB49C4-E1B6-A04E-94DB-01059EAC715F}" destId="{C8EF4F61-3C27-1E48-B9F7-0AB88BF97E67}" srcOrd="2" destOrd="0" presId="urn:microsoft.com/office/officeart/2005/8/layout/orgChart1"/>
    <dgm:cxn modelId="{53F889A1-D6CE-8D40-B1DD-383122E64733}" type="presParOf" srcId="{56D247BF-739C-3348-AFC9-BFC3A3244221}" destId="{8140CEAF-0BD4-6E49-8DF4-CCC5DCD0F3B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44B87-20B2-9C4A-82EF-19E5E974CF53}" type="doc">
      <dgm:prSet loTypeId="urn:microsoft.com/office/officeart/2005/8/layout/hierarchy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43E4E00-526F-E348-AC97-ECFF06F7AD6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Kérelemre</a:t>
          </a:r>
        </a:p>
      </dgm:t>
    </dgm:pt>
    <dgm:pt modelId="{72EA05DF-6C1E-9E48-9A22-6883D8F549A4}" type="par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2C50CE0-882D-2D42-8D45-2B127430419A}" type="sib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30004A7-ECF9-094E-8C86-77174CCFF388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F0ECA1B7-8689-B14D-AA62-97DA1B7A4B77}" type="par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3424D3F-65EE-5344-83D4-C73035837A5B}" type="sib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005826A-7B64-5340-9054-9BC693EF98B7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1B146565-CC94-9648-BE41-4B3960A389F1}" type="par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9813EA2F-032A-4043-BEE6-14C0EBF377F0}" type="sib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222CA84-220B-CE43-90AD-544908571E85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Hivatalból</a:t>
          </a:r>
        </a:p>
      </dgm:t>
    </dgm:pt>
    <dgm:pt modelId="{D282E3A3-280B-4D4B-AFEA-894721C48CC8}" type="par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7A52603-15C6-2F43-9933-43FB9A551C32}" type="sib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852E26C-440E-5248-87E7-2C2A2B4697AD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, vissza-vonása</a:t>
          </a:r>
        </a:p>
      </dgm:t>
    </dgm:pt>
    <dgm:pt modelId="{D36E9439-6293-414B-9089-0EA4C17012CA}" type="par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F4A9974-4B8D-554A-90CA-D9A972125AF4}" type="sib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5310BC5-8EE0-244F-AFD5-7BE22FB1B59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gm:t>
    </dgm:pt>
    <dgm:pt modelId="{6D4F027B-3EA8-E340-95AF-941804849684}" type="par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7F1E3099-6DD1-AE45-9239-3DD97777B3BF}" type="sib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8D85F78-9385-0041-BD0A-DAB5F3345253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latin typeface="+mn-lt"/>
            <a:cs typeface="Times New Roman" panose="02020603050405020304" pitchFamily="18" charset="0"/>
          </a:endParaRPr>
        </a:p>
      </dgm:t>
    </dgm:pt>
    <dgm:pt modelId="{D4E68040-7AD9-4E49-AA45-C42F18CF6FD3}" type="par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56D07ED5-1CC4-CA45-80C6-E0F5EF05BC15}" type="sib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102B7F4-A3E4-884E-AB57-9E6A550C8E4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gm:t>
    </dgm:pt>
    <dgm:pt modelId="{6D70989F-C927-644D-A679-03327CF7A201}" type="par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3C33F9E-1F04-FE4C-AB33-003B0B4603E6}" type="sib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0D743B5-7C97-7E46-9293-F82D51C55146}" type="pres">
      <dgm:prSet presAssocID="{AB044B87-20B2-9C4A-82EF-19E5E974C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51261B-409E-5F41-BD58-268B7FB423C0}" type="pres">
      <dgm:prSet presAssocID="{643E4E00-526F-E348-AC97-ECFF06F7AD60}" presName="vertOne" presStyleCnt="0"/>
      <dgm:spPr/>
    </dgm:pt>
    <dgm:pt modelId="{27C435B4-B731-074C-9F70-8BB8C8E74246}" type="pres">
      <dgm:prSet presAssocID="{643E4E00-526F-E348-AC97-ECFF06F7AD60}" presName="txOne" presStyleLbl="node0" presStyleIdx="0" presStyleCnt="2" custScaleY="33034">
        <dgm:presLayoutVars>
          <dgm:chPref val="3"/>
        </dgm:presLayoutVars>
      </dgm:prSet>
      <dgm:spPr/>
    </dgm:pt>
    <dgm:pt modelId="{BD7DC856-5909-4248-B4C1-1E6430C1C48E}" type="pres">
      <dgm:prSet presAssocID="{643E4E00-526F-E348-AC97-ECFF06F7AD60}" presName="parTransOne" presStyleCnt="0"/>
      <dgm:spPr/>
    </dgm:pt>
    <dgm:pt modelId="{CAA361D6-6A61-9D47-B473-F06A5B682388}" type="pres">
      <dgm:prSet presAssocID="{643E4E00-526F-E348-AC97-ECFF06F7AD60}" presName="horzOne" presStyleCnt="0"/>
      <dgm:spPr/>
    </dgm:pt>
    <dgm:pt modelId="{1851C27B-2DE0-554C-AD49-98DC31608582}" type="pres">
      <dgm:prSet presAssocID="{C30004A7-ECF9-094E-8C86-77174CCFF388}" presName="vertTwo" presStyleCnt="0"/>
      <dgm:spPr/>
    </dgm:pt>
    <dgm:pt modelId="{D87C1DA9-FA95-6746-99C9-7B6AAF13464E}" type="pres">
      <dgm:prSet presAssocID="{C30004A7-ECF9-094E-8C86-77174CCFF388}" presName="txTwo" presStyleLbl="node2" presStyleIdx="0" presStyleCnt="6">
        <dgm:presLayoutVars>
          <dgm:chPref val="3"/>
        </dgm:presLayoutVars>
      </dgm:prSet>
      <dgm:spPr/>
    </dgm:pt>
    <dgm:pt modelId="{FA46C0CD-3763-DC43-97DF-759074D5ADC1}" type="pres">
      <dgm:prSet presAssocID="{C30004A7-ECF9-094E-8C86-77174CCFF388}" presName="horzTwo" presStyleCnt="0"/>
      <dgm:spPr/>
    </dgm:pt>
    <dgm:pt modelId="{01592C64-AB43-074A-A34E-47057B0E173D}" type="pres">
      <dgm:prSet presAssocID="{33424D3F-65EE-5344-83D4-C73035837A5B}" presName="sibSpaceTwo" presStyleCnt="0"/>
      <dgm:spPr/>
    </dgm:pt>
    <dgm:pt modelId="{204B5037-99C6-F748-ABAB-EC652842BB0C}" type="pres">
      <dgm:prSet presAssocID="{E005826A-7B64-5340-9054-9BC693EF98B7}" presName="vertTwo" presStyleCnt="0"/>
      <dgm:spPr/>
    </dgm:pt>
    <dgm:pt modelId="{12536C01-C1DF-4344-A9B7-AB980333C13C}" type="pres">
      <dgm:prSet presAssocID="{E005826A-7B64-5340-9054-9BC693EF98B7}" presName="txTwo" presStyleLbl="node2" presStyleIdx="1" presStyleCnt="6">
        <dgm:presLayoutVars>
          <dgm:chPref val="3"/>
        </dgm:presLayoutVars>
      </dgm:prSet>
      <dgm:spPr/>
    </dgm:pt>
    <dgm:pt modelId="{6EF3B453-2B8B-D047-9ED4-52BD2C2DE37A}" type="pres">
      <dgm:prSet presAssocID="{E005826A-7B64-5340-9054-9BC693EF98B7}" presName="horzTwo" presStyleCnt="0"/>
      <dgm:spPr/>
    </dgm:pt>
    <dgm:pt modelId="{2980C714-1CDE-4B41-8F20-82B2FA83E90B}" type="pres">
      <dgm:prSet presAssocID="{9813EA2F-032A-4043-BEE6-14C0EBF377F0}" presName="sibSpaceTwo" presStyleCnt="0"/>
      <dgm:spPr/>
    </dgm:pt>
    <dgm:pt modelId="{41A6713A-9EFC-F841-A387-B98036AF8EA2}" type="pres">
      <dgm:prSet presAssocID="{45310BC5-8EE0-244F-AFD5-7BE22FB1B597}" presName="vertTwo" presStyleCnt="0"/>
      <dgm:spPr/>
    </dgm:pt>
    <dgm:pt modelId="{6CE4B1E0-7124-8A47-BC1B-9E8335CE9CB4}" type="pres">
      <dgm:prSet presAssocID="{45310BC5-8EE0-244F-AFD5-7BE22FB1B597}" presName="txTwo" presStyleLbl="node2" presStyleIdx="2" presStyleCnt="6">
        <dgm:presLayoutVars>
          <dgm:chPref val="3"/>
        </dgm:presLayoutVars>
      </dgm:prSet>
      <dgm:spPr/>
    </dgm:pt>
    <dgm:pt modelId="{4B3D8B63-A3A0-844F-A92A-6591F1345313}" type="pres">
      <dgm:prSet presAssocID="{45310BC5-8EE0-244F-AFD5-7BE22FB1B597}" presName="horzTwo" presStyleCnt="0"/>
      <dgm:spPr/>
    </dgm:pt>
    <dgm:pt modelId="{36723AC2-2443-344F-AC3A-C83126521863}" type="pres">
      <dgm:prSet presAssocID="{32C50CE0-882D-2D42-8D45-2B127430419A}" presName="sibSpaceOne" presStyleCnt="0"/>
      <dgm:spPr/>
    </dgm:pt>
    <dgm:pt modelId="{19B9D078-C5AC-EE42-B3E6-1F42E45B32F8}" type="pres">
      <dgm:prSet presAssocID="{E222CA84-220B-CE43-90AD-544908571E85}" presName="vertOne" presStyleCnt="0"/>
      <dgm:spPr/>
    </dgm:pt>
    <dgm:pt modelId="{DA9F97E4-EC73-2B4A-A34F-BBA94B91B61D}" type="pres">
      <dgm:prSet presAssocID="{E222CA84-220B-CE43-90AD-544908571E85}" presName="txOne" presStyleLbl="node0" presStyleIdx="1" presStyleCnt="2" custScaleX="99954" custScaleY="33073">
        <dgm:presLayoutVars>
          <dgm:chPref val="3"/>
        </dgm:presLayoutVars>
      </dgm:prSet>
      <dgm:spPr/>
    </dgm:pt>
    <dgm:pt modelId="{CE37366F-40A6-D14F-A773-32238D3DDC52}" type="pres">
      <dgm:prSet presAssocID="{E222CA84-220B-CE43-90AD-544908571E85}" presName="parTransOne" presStyleCnt="0"/>
      <dgm:spPr/>
    </dgm:pt>
    <dgm:pt modelId="{642F517D-3FDE-EC4A-93D0-E83878E170E4}" type="pres">
      <dgm:prSet presAssocID="{E222CA84-220B-CE43-90AD-544908571E85}" presName="horzOne" presStyleCnt="0"/>
      <dgm:spPr/>
    </dgm:pt>
    <dgm:pt modelId="{5C207509-49C6-9E41-98AF-8486E4924C2A}" type="pres">
      <dgm:prSet presAssocID="{4852E26C-440E-5248-87E7-2C2A2B4697AD}" presName="vertTwo" presStyleCnt="0"/>
      <dgm:spPr/>
    </dgm:pt>
    <dgm:pt modelId="{51D93275-6439-944B-A1A8-DEBF16803462}" type="pres">
      <dgm:prSet presAssocID="{4852E26C-440E-5248-87E7-2C2A2B4697AD}" presName="txTwo" presStyleLbl="node2" presStyleIdx="3" presStyleCnt="6">
        <dgm:presLayoutVars>
          <dgm:chPref val="3"/>
        </dgm:presLayoutVars>
      </dgm:prSet>
      <dgm:spPr/>
    </dgm:pt>
    <dgm:pt modelId="{5DA1F403-5A52-2A4D-8A80-806F0DB5ABA5}" type="pres">
      <dgm:prSet presAssocID="{4852E26C-440E-5248-87E7-2C2A2B4697AD}" presName="horzTwo" presStyleCnt="0"/>
      <dgm:spPr/>
    </dgm:pt>
    <dgm:pt modelId="{34A65448-5312-AD44-91C3-0BE8F853E9E7}" type="pres">
      <dgm:prSet presAssocID="{4F4A9974-4B8D-554A-90CA-D9A972125AF4}" presName="sibSpaceTwo" presStyleCnt="0"/>
      <dgm:spPr/>
    </dgm:pt>
    <dgm:pt modelId="{28A52663-4D2B-7A49-9543-55EBB558CC06}" type="pres">
      <dgm:prSet presAssocID="{C8D85F78-9385-0041-BD0A-DAB5F3345253}" presName="vertTwo" presStyleCnt="0"/>
      <dgm:spPr/>
    </dgm:pt>
    <dgm:pt modelId="{D50FF16E-0990-A642-9B54-8680203A9596}" type="pres">
      <dgm:prSet presAssocID="{C8D85F78-9385-0041-BD0A-DAB5F3345253}" presName="txTwo" presStyleLbl="node2" presStyleIdx="4" presStyleCnt="6">
        <dgm:presLayoutVars>
          <dgm:chPref val="3"/>
        </dgm:presLayoutVars>
      </dgm:prSet>
      <dgm:spPr/>
    </dgm:pt>
    <dgm:pt modelId="{1EB05420-5F58-E640-9E8D-9F499A6C3D46}" type="pres">
      <dgm:prSet presAssocID="{C8D85F78-9385-0041-BD0A-DAB5F3345253}" presName="horzTwo" presStyleCnt="0"/>
      <dgm:spPr/>
    </dgm:pt>
    <dgm:pt modelId="{2EAE224B-76EE-6445-BAA0-5994C28A481B}" type="pres">
      <dgm:prSet presAssocID="{56D07ED5-1CC4-CA45-80C6-E0F5EF05BC15}" presName="sibSpaceTwo" presStyleCnt="0"/>
      <dgm:spPr/>
    </dgm:pt>
    <dgm:pt modelId="{0D92FFEE-5587-5E46-9BED-B9011E6812F4}" type="pres">
      <dgm:prSet presAssocID="{E102B7F4-A3E4-884E-AB57-9E6A550C8E44}" presName="vertTwo" presStyleCnt="0"/>
      <dgm:spPr/>
    </dgm:pt>
    <dgm:pt modelId="{D4A3D050-36FF-9B48-80FA-62DEA08BFF16}" type="pres">
      <dgm:prSet presAssocID="{E102B7F4-A3E4-884E-AB57-9E6A550C8E44}" presName="txTwo" presStyleLbl="node2" presStyleIdx="5" presStyleCnt="6">
        <dgm:presLayoutVars>
          <dgm:chPref val="3"/>
        </dgm:presLayoutVars>
      </dgm:prSet>
      <dgm:spPr/>
    </dgm:pt>
    <dgm:pt modelId="{B0E130A9-BC48-9544-B2FE-F0AE8BAB0FE3}" type="pres">
      <dgm:prSet presAssocID="{E102B7F4-A3E4-884E-AB57-9E6A550C8E44}" presName="horzTwo" presStyleCnt="0"/>
      <dgm:spPr/>
    </dgm:pt>
  </dgm:ptLst>
  <dgm:cxnLst>
    <dgm:cxn modelId="{63332A06-F40A-47FB-8324-B3DC25213247}" type="presOf" srcId="{AB044B87-20B2-9C4A-82EF-19E5E974CF53}" destId="{40D743B5-7C97-7E46-9293-F82D51C55146}" srcOrd="0" destOrd="0" presId="urn:microsoft.com/office/officeart/2005/8/layout/hierarchy4"/>
    <dgm:cxn modelId="{3EA89616-CA06-9E45-9BCD-E1927581CEEF}" srcId="{AB044B87-20B2-9C4A-82EF-19E5E974CF53}" destId="{643E4E00-526F-E348-AC97-ECFF06F7AD60}" srcOrd="0" destOrd="0" parTransId="{72EA05DF-6C1E-9E48-9A22-6883D8F549A4}" sibTransId="{32C50CE0-882D-2D42-8D45-2B127430419A}"/>
    <dgm:cxn modelId="{A6FFBB18-000C-FE45-9F6F-098C954A84C6}" type="presOf" srcId="{E102B7F4-A3E4-884E-AB57-9E6A550C8E44}" destId="{D4A3D050-36FF-9B48-80FA-62DEA08BFF16}" srcOrd="0" destOrd="0" presId="urn:microsoft.com/office/officeart/2005/8/layout/hierarchy4"/>
    <dgm:cxn modelId="{3C9FBD28-F406-1A40-BB7F-F8394DC44978}" srcId="{E222CA84-220B-CE43-90AD-544908571E85}" destId="{E102B7F4-A3E4-884E-AB57-9E6A550C8E44}" srcOrd="2" destOrd="0" parTransId="{6D70989F-C927-644D-A679-03327CF7A201}" sibTransId="{23C33F9E-1F04-FE4C-AB33-003B0B4603E6}"/>
    <dgm:cxn modelId="{FBF6C12E-BD18-4941-ACB3-408D1DABFC5C}" type="presOf" srcId="{C8D85F78-9385-0041-BD0A-DAB5F3345253}" destId="{D50FF16E-0990-A642-9B54-8680203A9596}" srcOrd="0" destOrd="0" presId="urn:microsoft.com/office/officeart/2005/8/layout/hierarchy4"/>
    <dgm:cxn modelId="{86131A34-F353-3044-9AF1-13C09B5915C9}" type="presOf" srcId="{C30004A7-ECF9-094E-8C86-77174CCFF388}" destId="{D87C1DA9-FA95-6746-99C9-7B6AAF13464E}" srcOrd="0" destOrd="0" presId="urn:microsoft.com/office/officeart/2005/8/layout/hierarchy4"/>
    <dgm:cxn modelId="{0D881B3C-4A77-714F-B212-2E205678334A}" srcId="{643E4E00-526F-E348-AC97-ECFF06F7AD60}" destId="{45310BC5-8EE0-244F-AFD5-7BE22FB1B597}" srcOrd="2" destOrd="0" parTransId="{6D4F027B-3EA8-E340-95AF-941804849684}" sibTransId="{7F1E3099-6DD1-AE45-9239-3DD97777B3BF}"/>
    <dgm:cxn modelId="{951E3240-1C23-504A-B347-3EE9BF83E8AB}" type="presOf" srcId="{45310BC5-8EE0-244F-AFD5-7BE22FB1B597}" destId="{6CE4B1E0-7124-8A47-BC1B-9E8335CE9CB4}" srcOrd="0" destOrd="0" presId="urn:microsoft.com/office/officeart/2005/8/layout/hierarchy4"/>
    <dgm:cxn modelId="{0A2EAF52-5747-214D-9070-B2FC4B90093B}" srcId="{E222CA84-220B-CE43-90AD-544908571E85}" destId="{C8D85F78-9385-0041-BD0A-DAB5F3345253}" srcOrd="1" destOrd="0" parTransId="{D4E68040-7AD9-4E49-AA45-C42F18CF6FD3}" sibTransId="{56D07ED5-1CC4-CA45-80C6-E0F5EF05BC15}"/>
    <dgm:cxn modelId="{C761E37D-70FB-D642-B192-3F6E30851A99}" srcId="{AB044B87-20B2-9C4A-82EF-19E5E974CF53}" destId="{E222CA84-220B-CE43-90AD-544908571E85}" srcOrd="1" destOrd="0" parTransId="{D282E3A3-280B-4D4B-AFEA-894721C48CC8}" sibTransId="{27A52603-15C6-2F43-9933-43FB9A551C32}"/>
    <dgm:cxn modelId="{34CB0C86-7A5C-8541-AB48-6120A65C25B1}" type="presOf" srcId="{4852E26C-440E-5248-87E7-2C2A2B4697AD}" destId="{51D93275-6439-944B-A1A8-DEBF16803462}" srcOrd="0" destOrd="0" presId="urn:microsoft.com/office/officeart/2005/8/layout/hierarchy4"/>
    <dgm:cxn modelId="{443ABE8B-20F0-CF47-88D8-C14F7873B5AA}" srcId="{643E4E00-526F-E348-AC97-ECFF06F7AD60}" destId="{E005826A-7B64-5340-9054-9BC693EF98B7}" srcOrd="1" destOrd="0" parTransId="{1B146565-CC94-9648-BE41-4B3960A389F1}" sibTransId="{9813EA2F-032A-4043-BEE6-14C0EBF377F0}"/>
    <dgm:cxn modelId="{8E8B8ECF-8D54-244D-9144-426BD7FA514F}" type="presOf" srcId="{643E4E00-526F-E348-AC97-ECFF06F7AD60}" destId="{27C435B4-B731-074C-9F70-8BB8C8E74246}" srcOrd="0" destOrd="0" presId="urn:microsoft.com/office/officeart/2005/8/layout/hierarchy4"/>
    <dgm:cxn modelId="{FDE402E8-DF66-2F45-89ED-06AC94E50701}" srcId="{643E4E00-526F-E348-AC97-ECFF06F7AD60}" destId="{C30004A7-ECF9-094E-8C86-77174CCFF388}" srcOrd="0" destOrd="0" parTransId="{F0ECA1B7-8689-B14D-AA62-97DA1B7A4B77}" sibTransId="{33424D3F-65EE-5344-83D4-C73035837A5B}"/>
    <dgm:cxn modelId="{7A929AF3-A6AB-4E47-94C7-814DE6CAE063}" type="presOf" srcId="{E222CA84-220B-CE43-90AD-544908571E85}" destId="{DA9F97E4-EC73-2B4A-A34F-BBA94B91B61D}" srcOrd="0" destOrd="0" presId="urn:microsoft.com/office/officeart/2005/8/layout/hierarchy4"/>
    <dgm:cxn modelId="{EF8770FD-EE73-C645-8A62-3D6E66F5A455}" type="presOf" srcId="{E005826A-7B64-5340-9054-9BC693EF98B7}" destId="{12536C01-C1DF-4344-A9B7-AB980333C13C}" srcOrd="0" destOrd="0" presId="urn:microsoft.com/office/officeart/2005/8/layout/hierarchy4"/>
    <dgm:cxn modelId="{6F5F7BFF-8A36-214A-9A70-A43BCB52D6E6}" srcId="{E222CA84-220B-CE43-90AD-544908571E85}" destId="{4852E26C-440E-5248-87E7-2C2A2B4697AD}" srcOrd="0" destOrd="0" parTransId="{D36E9439-6293-414B-9089-0EA4C17012CA}" sibTransId="{4F4A9974-4B8D-554A-90CA-D9A972125AF4}"/>
    <dgm:cxn modelId="{42A61274-7E85-7C48-A009-1739AEEB304E}" type="presParOf" srcId="{40D743B5-7C97-7E46-9293-F82D51C55146}" destId="{5C51261B-409E-5F41-BD58-268B7FB423C0}" srcOrd="0" destOrd="0" presId="urn:microsoft.com/office/officeart/2005/8/layout/hierarchy4"/>
    <dgm:cxn modelId="{9EB1320B-65AF-5742-A23E-85DBABA81596}" type="presParOf" srcId="{5C51261B-409E-5F41-BD58-268B7FB423C0}" destId="{27C435B4-B731-074C-9F70-8BB8C8E74246}" srcOrd="0" destOrd="0" presId="urn:microsoft.com/office/officeart/2005/8/layout/hierarchy4"/>
    <dgm:cxn modelId="{7E65DAE0-37B1-5E41-AD9C-0C1D09DCD542}" type="presParOf" srcId="{5C51261B-409E-5F41-BD58-268B7FB423C0}" destId="{BD7DC856-5909-4248-B4C1-1E6430C1C48E}" srcOrd="1" destOrd="0" presId="urn:microsoft.com/office/officeart/2005/8/layout/hierarchy4"/>
    <dgm:cxn modelId="{14413C83-7B61-434D-9D44-0C5DA5C69376}" type="presParOf" srcId="{5C51261B-409E-5F41-BD58-268B7FB423C0}" destId="{CAA361D6-6A61-9D47-B473-F06A5B682388}" srcOrd="2" destOrd="0" presId="urn:microsoft.com/office/officeart/2005/8/layout/hierarchy4"/>
    <dgm:cxn modelId="{F938DBF5-7B0D-0B4E-9FEE-816299FFD363}" type="presParOf" srcId="{CAA361D6-6A61-9D47-B473-F06A5B682388}" destId="{1851C27B-2DE0-554C-AD49-98DC31608582}" srcOrd="0" destOrd="0" presId="urn:microsoft.com/office/officeart/2005/8/layout/hierarchy4"/>
    <dgm:cxn modelId="{BFD5A805-CF8E-FD40-B494-A68E7A09D7A9}" type="presParOf" srcId="{1851C27B-2DE0-554C-AD49-98DC31608582}" destId="{D87C1DA9-FA95-6746-99C9-7B6AAF13464E}" srcOrd="0" destOrd="0" presId="urn:microsoft.com/office/officeart/2005/8/layout/hierarchy4"/>
    <dgm:cxn modelId="{F22887BD-6F47-4246-8F84-67B573E2E2DF}" type="presParOf" srcId="{1851C27B-2DE0-554C-AD49-98DC31608582}" destId="{FA46C0CD-3763-DC43-97DF-759074D5ADC1}" srcOrd="1" destOrd="0" presId="urn:microsoft.com/office/officeart/2005/8/layout/hierarchy4"/>
    <dgm:cxn modelId="{2EF4B41B-913F-1548-BC62-6E866B575D8E}" type="presParOf" srcId="{CAA361D6-6A61-9D47-B473-F06A5B682388}" destId="{01592C64-AB43-074A-A34E-47057B0E173D}" srcOrd="1" destOrd="0" presId="urn:microsoft.com/office/officeart/2005/8/layout/hierarchy4"/>
    <dgm:cxn modelId="{0D7E692F-DB2D-2F49-8107-52A9927C7C5F}" type="presParOf" srcId="{CAA361D6-6A61-9D47-B473-F06A5B682388}" destId="{204B5037-99C6-F748-ABAB-EC652842BB0C}" srcOrd="2" destOrd="0" presId="urn:microsoft.com/office/officeart/2005/8/layout/hierarchy4"/>
    <dgm:cxn modelId="{6E865EFA-84C2-8741-9340-3782A6A61234}" type="presParOf" srcId="{204B5037-99C6-F748-ABAB-EC652842BB0C}" destId="{12536C01-C1DF-4344-A9B7-AB980333C13C}" srcOrd="0" destOrd="0" presId="urn:microsoft.com/office/officeart/2005/8/layout/hierarchy4"/>
    <dgm:cxn modelId="{D8F73116-1BC4-6E4C-B548-53E67389C716}" type="presParOf" srcId="{204B5037-99C6-F748-ABAB-EC652842BB0C}" destId="{6EF3B453-2B8B-D047-9ED4-52BD2C2DE37A}" srcOrd="1" destOrd="0" presId="urn:microsoft.com/office/officeart/2005/8/layout/hierarchy4"/>
    <dgm:cxn modelId="{7B2B8F2F-2344-B142-BA5B-3AB14BB49B5B}" type="presParOf" srcId="{CAA361D6-6A61-9D47-B473-F06A5B682388}" destId="{2980C714-1CDE-4B41-8F20-82B2FA83E90B}" srcOrd="3" destOrd="0" presId="urn:microsoft.com/office/officeart/2005/8/layout/hierarchy4"/>
    <dgm:cxn modelId="{982ECA06-0626-DC49-BF19-13241F19A2F3}" type="presParOf" srcId="{CAA361D6-6A61-9D47-B473-F06A5B682388}" destId="{41A6713A-9EFC-F841-A387-B98036AF8EA2}" srcOrd="4" destOrd="0" presId="urn:microsoft.com/office/officeart/2005/8/layout/hierarchy4"/>
    <dgm:cxn modelId="{556A9217-3E51-3843-B762-A791C7026196}" type="presParOf" srcId="{41A6713A-9EFC-F841-A387-B98036AF8EA2}" destId="{6CE4B1E0-7124-8A47-BC1B-9E8335CE9CB4}" srcOrd="0" destOrd="0" presId="urn:microsoft.com/office/officeart/2005/8/layout/hierarchy4"/>
    <dgm:cxn modelId="{604C7344-E830-854A-8BF6-74CF5B85B992}" type="presParOf" srcId="{41A6713A-9EFC-F841-A387-B98036AF8EA2}" destId="{4B3D8B63-A3A0-844F-A92A-6591F1345313}" srcOrd="1" destOrd="0" presId="urn:microsoft.com/office/officeart/2005/8/layout/hierarchy4"/>
    <dgm:cxn modelId="{70D76232-E5C2-1946-B21B-6E18BDDA0999}" type="presParOf" srcId="{40D743B5-7C97-7E46-9293-F82D51C55146}" destId="{36723AC2-2443-344F-AC3A-C83126521863}" srcOrd="1" destOrd="0" presId="urn:microsoft.com/office/officeart/2005/8/layout/hierarchy4"/>
    <dgm:cxn modelId="{E23B3C34-1932-1A41-AA27-1C5FCECD2BC7}" type="presParOf" srcId="{40D743B5-7C97-7E46-9293-F82D51C55146}" destId="{19B9D078-C5AC-EE42-B3E6-1F42E45B32F8}" srcOrd="2" destOrd="0" presId="urn:microsoft.com/office/officeart/2005/8/layout/hierarchy4"/>
    <dgm:cxn modelId="{0A84004F-C8BD-C64A-A27B-4F465779999F}" type="presParOf" srcId="{19B9D078-C5AC-EE42-B3E6-1F42E45B32F8}" destId="{DA9F97E4-EC73-2B4A-A34F-BBA94B91B61D}" srcOrd="0" destOrd="0" presId="urn:microsoft.com/office/officeart/2005/8/layout/hierarchy4"/>
    <dgm:cxn modelId="{27BA798E-8974-4241-8460-90EC7D7D033E}" type="presParOf" srcId="{19B9D078-C5AC-EE42-B3E6-1F42E45B32F8}" destId="{CE37366F-40A6-D14F-A773-32238D3DDC52}" srcOrd="1" destOrd="0" presId="urn:microsoft.com/office/officeart/2005/8/layout/hierarchy4"/>
    <dgm:cxn modelId="{0ECABB36-0957-FF4B-8DE4-F99B9D062611}" type="presParOf" srcId="{19B9D078-C5AC-EE42-B3E6-1F42E45B32F8}" destId="{642F517D-3FDE-EC4A-93D0-E83878E170E4}" srcOrd="2" destOrd="0" presId="urn:microsoft.com/office/officeart/2005/8/layout/hierarchy4"/>
    <dgm:cxn modelId="{59B55893-25F4-EE4F-8C32-052E00B730B0}" type="presParOf" srcId="{642F517D-3FDE-EC4A-93D0-E83878E170E4}" destId="{5C207509-49C6-9E41-98AF-8486E4924C2A}" srcOrd="0" destOrd="0" presId="urn:microsoft.com/office/officeart/2005/8/layout/hierarchy4"/>
    <dgm:cxn modelId="{F8AC9B6F-117E-EE4A-8E13-27DC98ABF1F2}" type="presParOf" srcId="{5C207509-49C6-9E41-98AF-8486E4924C2A}" destId="{51D93275-6439-944B-A1A8-DEBF16803462}" srcOrd="0" destOrd="0" presId="urn:microsoft.com/office/officeart/2005/8/layout/hierarchy4"/>
    <dgm:cxn modelId="{BACEF6EC-B7C0-5140-A57B-8A394F216FA1}" type="presParOf" srcId="{5C207509-49C6-9E41-98AF-8486E4924C2A}" destId="{5DA1F403-5A52-2A4D-8A80-806F0DB5ABA5}" srcOrd="1" destOrd="0" presId="urn:microsoft.com/office/officeart/2005/8/layout/hierarchy4"/>
    <dgm:cxn modelId="{0828345F-CD98-CB45-9098-0FB99D755FCE}" type="presParOf" srcId="{642F517D-3FDE-EC4A-93D0-E83878E170E4}" destId="{34A65448-5312-AD44-91C3-0BE8F853E9E7}" srcOrd="1" destOrd="0" presId="urn:microsoft.com/office/officeart/2005/8/layout/hierarchy4"/>
    <dgm:cxn modelId="{4B8046AC-C6DA-2B41-AE21-64417ACD2D54}" type="presParOf" srcId="{642F517D-3FDE-EC4A-93D0-E83878E170E4}" destId="{28A52663-4D2B-7A49-9543-55EBB558CC06}" srcOrd="2" destOrd="0" presId="urn:microsoft.com/office/officeart/2005/8/layout/hierarchy4"/>
    <dgm:cxn modelId="{C7692A22-0EF8-0844-A22F-B7ABB9270808}" type="presParOf" srcId="{28A52663-4D2B-7A49-9543-55EBB558CC06}" destId="{D50FF16E-0990-A642-9B54-8680203A9596}" srcOrd="0" destOrd="0" presId="urn:microsoft.com/office/officeart/2005/8/layout/hierarchy4"/>
    <dgm:cxn modelId="{CCB69324-C9B4-5D40-9083-2A168A2DEFA8}" type="presParOf" srcId="{28A52663-4D2B-7A49-9543-55EBB558CC06}" destId="{1EB05420-5F58-E640-9E8D-9F499A6C3D46}" srcOrd="1" destOrd="0" presId="urn:microsoft.com/office/officeart/2005/8/layout/hierarchy4"/>
    <dgm:cxn modelId="{6EBD158F-33B8-8A4B-82AF-0CE1EB63DD63}" type="presParOf" srcId="{642F517D-3FDE-EC4A-93D0-E83878E170E4}" destId="{2EAE224B-76EE-6445-BAA0-5994C28A481B}" srcOrd="3" destOrd="0" presId="urn:microsoft.com/office/officeart/2005/8/layout/hierarchy4"/>
    <dgm:cxn modelId="{2B26E732-80A6-1A42-98B3-CAF92D4413CF}" type="presParOf" srcId="{642F517D-3FDE-EC4A-93D0-E83878E170E4}" destId="{0D92FFEE-5587-5E46-9BED-B9011E6812F4}" srcOrd="4" destOrd="0" presId="urn:microsoft.com/office/officeart/2005/8/layout/hierarchy4"/>
    <dgm:cxn modelId="{86F3B164-52AB-8B45-804D-02BFCF04E30A}" type="presParOf" srcId="{0D92FFEE-5587-5E46-9BED-B9011E6812F4}" destId="{D4A3D050-36FF-9B48-80FA-62DEA08BFF16}" srcOrd="0" destOrd="0" presId="urn:microsoft.com/office/officeart/2005/8/layout/hierarchy4"/>
    <dgm:cxn modelId="{5D695991-7FFD-CC46-B275-5C975518FBA7}" type="presParOf" srcId="{0D92FFEE-5587-5E46-9BED-B9011E6812F4}" destId="{B0E130A9-BC48-9544-B2FE-F0AE8BAB0F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C40EB-1E0E-5D4F-8990-4FB710755D50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AB3E93-9425-FD43-8FE8-4E093F52417A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gm:t>
    </dgm:pt>
    <dgm:pt modelId="{D7344B25-13AB-7444-AEB9-8424BC53510F}" type="par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68CCB-4486-9D4F-A9C0-05621C5467E2}" type="sib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0537F-1786-2942-800B-849E8DC0CFD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gm:t>
    </dgm:pt>
    <dgm:pt modelId="{EBA94291-C7F8-5848-9B13-DCD8E43297C5}" type="par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37CD0-AEBC-E449-A01F-FEBCCE8E0BDD}" type="sib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D122B-81B3-5C4C-BB15-5951581690B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4BBA1F2-A4BE-464B-ACB6-04A737A775DA}" type="par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7D6ED-4DC3-0C4F-A77C-EF554069E419}" type="sib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2C7FE-93BD-614E-AE4C-D39653275F11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gm:t>
    </dgm:pt>
    <dgm:pt modelId="{1938FEA3-4C91-5C4B-B605-42F5C7399263}" type="par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36642-B3CA-BB48-8CCB-2D5D348668C3}" type="sib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9480F-D6B7-BB4F-81A3-52C785CC50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5A3E2848-2843-884D-AF97-A691CE7BA431}" type="par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6AFBE-602E-7B4D-9223-ED4FE800FA90}" type="sib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693CB-DD61-2A45-8EF6-F82C728CC9E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420E6DC4-48F7-2F48-AF34-6CDF4AFCA545}" type="par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38019-AADE-684B-8AD3-66B173153FCC}" type="sib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F145B-205B-0A45-857A-F9677158299A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gm:t>
    </dgm:pt>
    <dgm:pt modelId="{9D29F224-AC47-5248-ACDA-6586805C208B}" type="par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633A6-B695-8044-B184-F773EB309D35}" type="sib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114CF-BDE6-EE41-BA65-5F8C5B2D21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ED606A52-039A-B54F-819A-684C6B73C4CD}" type="par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C9399-970E-5147-86E8-964D60E5FC00}" type="sib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6B447-39D7-2943-9331-2BC59AACAA1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42E4A5BC-2F99-7244-80A8-66592345D8C3}" type="par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3E3FD-F6B2-864F-AED5-2D1674C18F99}" type="sib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6874-8F41-9349-8027-F5E6E6ECD40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gm:t>
    </dgm:pt>
    <dgm:pt modelId="{1DC6024A-776A-874B-9676-BDF18623F088}" type="par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11063-462C-6946-AB86-E3106E7EA30D}" type="sib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CEB42-70CF-FF4E-B0B7-1D0995F547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gm:t>
    </dgm:pt>
    <dgm:pt modelId="{E954F492-02B8-5046-B230-E0EFBB7AF7BE}" type="par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A100D-2A67-F442-AEB8-06A41ADCAE3B}" type="sib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A8832-D310-5742-8335-F08657265667}" type="pres">
      <dgm:prSet presAssocID="{DF2C40EB-1E0E-5D4F-8990-4FB710755D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2C4FE8-0923-0446-B7F4-96AC00448EFB}" type="pres">
      <dgm:prSet presAssocID="{30AB3E93-9425-FD43-8FE8-4E093F52417A}" presName="vertOne" presStyleCnt="0"/>
      <dgm:spPr/>
    </dgm:pt>
    <dgm:pt modelId="{AFDC2224-1C70-6F40-A8CD-76FC02091FE9}" type="pres">
      <dgm:prSet presAssocID="{30AB3E93-9425-FD43-8FE8-4E093F52417A}" presName="txOne" presStyleLbl="node0" presStyleIdx="0" presStyleCnt="2" custScaleY="60522">
        <dgm:presLayoutVars>
          <dgm:chPref val="3"/>
        </dgm:presLayoutVars>
      </dgm:prSet>
      <dgm:spPr/>
    </dgm:pt>
    <dgm:pt modelId="{7C83D259-153D-924A-ABFF-EF844756E539}" type="pres">
      <dgm:prSet presAssocID="{30AB3E93-9425-FD43-8FE8-4E093F52417A}" presName="parTransOne" presStyleCnt="0"/>
      <dgm:spPr/>
    </dgm:pt>
    <dgm:pt modelId="{704CF920-28D7-6641-9FDE-8408E0E09B0F}" type="pres">
      <dgm:prSet presAssocID="{30AB3E93-9425-FD43-8FE8-4E093F52417A}" presName="horzOne" presStyleCnt="0"/>
      <dgm:spPr/>
    </dgm:pt>
    <dgm:pt modelId="{0697CDD6-930A-5847-9610-A58086F69759}" type="pres">
      <dgm:prSet presAssocID="{7FF9480F-D6B7-BB4F-81A3-52C785CC50F5}" presName="vertTwo" presStyleCnt="0"/>
      <dgm:spPr/>
    </dgm:pt>
    <dgm:pt modelId="{6AC9F1C8-679E-894A-B280-B9E6679F7587}" type="pres">
      <dgm:prSet presAssocID="{7FF9480F-D6B7-BB4F-81A3-52C785CC50F5}" presName="txTwo" presStyleLbl="node2" presStyleIdx="0" presStyleCnt="5" custScaleY="39018">
        <dgm:presLayoutVars>
          <dgm:chPref val="3"/>
        </dgm:presLayoutVars>
      </dgm:prSet>
      <dgm:spPr/>
    </dgm:pt>
    <dgm:pt modelId="{BDDABE1E-C2B4-3F41-A444-BD7C627ACD1A}" type="pres">
      <dgm:prSet presAssocID="{7FF9480F-D6B7-BB4F-81A3-52C785CC50F5}" presName="parTransTwo" presStyleCnt="0"/>
      <dgm:spPr/>
    </dgm:pt>
    <dgm:pt modelId="{B049D819-A400-8443-B079-22076B8690F1}" type="pres">
      <dgm:prSet presAssocID="{7FF9480F-D6B7-BB4F-81A3-52C785CC50F5}" presName="horzTwo" presStyleCnt="0"/>
      <dgm:spPr/>
    </dgm:pt>
    <dgm:pt modelId="{28CD4607-66D6-7745-84AF-FC7412A6F470}" type="pres">
      <dgm:prSet presAssocID="{DEF114CF-BDE6-EE41-BA65-5F8C5B2D21F5}" presName="vertThree" presStyleCnt="0"/>
      <dgm:spPr/>
    </dgm:pt>
    <dgm:pt modelId="{59B5030D-ADE1-124E-A44C-2B3DBCB8EF5D}" type="pres">
      <dgm:prSet presAssocID="{DEF114CF-BDE6-EE41-BA65-5F8C5B2D21F5}" presName="txThree" presStyleLbl="node3" presStyleIdx="0" presStyleCnt="4">
        <dgm:presLayoutVars>
          <dgm:chPref val="3"/>
        </dgm:presLayoutVars>
      </dgm:prSet>
      <dgm:spPr/>
    </dgm:pt>
    <dgm:pt modelId="{5221760D-4802-5042-960E-272F5152221D}" type="pres">
      <dgm:prSet presAssocID="{DEF114CF-BDE6-EE41-BA65-5F8C5B2D21F5}" presName="horzThree" presStyleCnt="0"/>
      <dgm:spPr/>
    </dgm:pt>
    <dgm:pt modelId="{ABDD1085-1C29-3D42-857A-9AA95D1F8242}" type="pres">
      <dgm:prSet presAssocID="{E5BC9399-970E-5147-86E8-964D60E5FC00}" presName="sibSpaceThree" presStyleCnt="0"/>
      <dgm:spPr/>
    </dgm:pt>
    <dgm:pt modelId="{D20F0170-1409-4949-BB72-1D8C223E418D}" type="pres">
      <dgm:prSet presAssocID="{45A6B447-39D7-2943-9331-2BC59AACAA14}" presName="vertThree" presStyleCnt="0"/>
      <dgm:spPr/>
    </dgm:pt>
    <dgm:pt modelId="{F3220328-1103-F14B-8757-E086BEE2DBB4}" type="pres">
      <dgm:prSet presAssocID="{45A6B447-39D7-2943-9331-2BC59AACAA14}" presName="txThree" presStyleLbl="node3" presStyleIdx="1" presStyleCnt="4">
        <dgm:presLayoutVars>
          <dgm:chPref val="3"/>
        </dgm:presLayoutVars>
      </dgm:prSet>
      <dgm:spPr/>
    </dgm:pt>
    <dgm:pt modelId="{4DE1D300-B5EF-754E-AE81-876E317F562E}" type="pres">
      <dgm:prSet presAssocID="{45A6B447-39D7-2943-9331-2BC59AACAA14}" presName="horzThree" presStyleCnt="0"/>
      <dgm:spPr/>
    </dgm:pt>
    <dgm:pt modelId="{A2A26619-8C14-0245-B10E-9CFA0A50C8D0}" type="pres">
      <dgm:prSet presAssocID="{3336AFBE-602E-7B4D-9223-ED4FE800FA90}" presName="sibSpaceTwo" presStyleCnt="0"/>
      <dgm:spPr/>
    </dgm:pt>
    <dgm:pt modelId="{5E8E93E1-A167-874A-B0C0-3BD08B543AA7}" type="pres">
      <dgm:prSet presAssocID="{4A2693CB-DD61-2A45-8EF6-F82C728CC9E8}" presName="vertTwo" presStyleCnt="0"/>
      <dgm:spPr/>
    </dgm:pt>
    <dgm:pt modelId="{A577D99A-F00A-8540-B88B-C8A8ABD23A0D}" type="pres">
      <dgm:prSet presAssocID="{4A2693CB-DD61-2A45-8EF6-F82C728CC9E8}" presName="txTwo" presStyleLbl="node2" presStyleIdx="1" presStyleCnt="5" custScaleY="39069">
        <dgm:presLayoutVars>
          <dgm:chPref val="3"/>
        </dgm:presLayoutVars>
      </dgm:prSet>
      <dgm:spPr/>
    </dgm:pt>
    <dgm:pt modelId="{C5B43C4B-76FC-1F44-A2D6-B15EE82F9D08}" type="pres">
      <dgm:prSet presAssocID="{4A2693CB-DD61-2A45-8EF6-F82C728CC9E8}" presName="parTransTwo" presStyleCnt="0"/>
      <dgm:spPr/>
    </dgm:pt>
    <dgm:pt modelId="{2D557FB5-4386-C14B-B9A8-5245249D61CB}" type="pres">
      <dgm:prSet presAssocID="{4A2693CB-DD61-2A45-8EF6-F82C728CC9E8}" presName="horzTwo" presStyleCnt="0"/>
      <dgm:spPr/>
    </dgm:pt>
    <dgm:pt modelId="{A28C47E5-7023-1D4F-A147-C2C4C216A006}" type="pres">
      <dgm:prSet presAssocID="{29BF145B-205B-0A45-857A-F9677158299A}" presName="vertThree" presStyleCnt="0"/>
      <dgm:spPr/>
    </dgm:pt>
    <dgm:pt modelId="{FC676F57-8DD2-9842-8CE1-B193F40E4E08}" type="pres">
      <dgm:prSet presAssocID="{29BF145B-205B-0A45-857A-F9677158299A}" presName="txThree" presStyleLbl="node3" presStyleIdx="2" presStyleCnt="4">
        <dgm:presLayoutVars>
          <dgm:chPref val="3"/>
        </dgm:presLayoutVars>
      </dgm:prSet>
      <dgm:spPr/>
    </dgm:pt>
    <dgm:pt modelId="{33F8858B-52B9-834F-9C09-A2B304C9FEFE}" type="pres">
      <dgm:prSet presAssocID="{29BF145B-205B-0A45-857A-F9677158299A}" presName="horzThree" presStyleCnt="0"/>
      <dgm:spPr/>
    </dgm:pt>
    <dgm:pt modelId="{4E213857-D0FB-7F41-8E0F-648CAF15D63A}" type="pres">
      <dgm:prSet presAssocID="{F09633A6-B695-8044-B184-F773EB309D35}" presName="sibSpaceThree" presStyleCnt="0"/>
      <dgm:spPr/>
    </dgm:pt>
    <dgm:pt modelId="{6F5E5356-9B15-5546-A7F3-997D3533FE38}" type="pres">
      <dgm:prSet presAssocID="{AE8B6874-8F41-9349-8027-F5E6E6ECD402}" presName="vertThree" presStyleCnt="0"/>
      <dgm:spPr/>
    </dgm:pt>
    <dgm:pt modelId="{7F4AB88E-DEC8-CE49-B240-C786EFD36652}" type="pres">
      <dgm:prSet presAssocID="{AE8B6874-8F41-9349-8027-F5E6E6ECD402}" presName="txThree" presStyleLbl="node3" presStyleIdx="3" presStyleCnt="4">
        <dgm:presLayoutVars>
          <dgm:chPref val="3"/>
        </dgm:presLayoutVars>
      </dgm:prSet>
      <dgm:spPr/>
    </dgm:pt>
    <dgm:pt modelId="{59BB9B4A-7A99-5645-AA21-89DB3C7C3CB7}" type="pres">
      <dgm:prSet presAssocID="{AE8B6874-8F41-9349-8027-F5E6E6ECD402}" presName="horzThree" presStyleCnt="0"/>
      <dgm:spPr/>
    </dgm:pt>
    <dgm:pt modelId="{F43CC0C8-67CD-364B-989D-0612B9D85B06}" type="pres">
      <dgm:prSet presAssocID="{E9268CCB-4486-9D4F-A9C0-05621C5467E2}" presName="sibSpaceOne" presStyleCnt="0"/>
      <dgm:spPr/>
    </dgm:pt>
    <dgm:pt modelId="{90F7B884-5128-B842-91E9-93BB3FF82882}" type="pres">
      <dgm:prSet presAssocID="{F800537F-1786-2942-800B-849E8DC0CFDD}" presName="vertOne" presStyleCnt="0"/>
      <dgm:spPr/>
    </dgm:pt>
    <dgm:pt modelId="{CCF9C03D-4D9B-C34E-BC7F-41E4F8AFC5C8}" type="pres">
      <dgm:prSet presAssocID="{F800537F-1786-2942-800B-849E8DC0CFDD}" presName="txOne" presStyleLbl="node0" presStyleIdx="1" presStyleCnt="2" custScaleY="111504">
        <dgm:presLayoutVars>
          <dgm:chPref val="3"/>
        </dgm:presLayoutVars>
      </dgm:prSet>
      <dgm:spPr/>
    </dgm:pt>
    <dgm:pt modelId="{3501ABD9-F0D2-8747-98E1-716DFE26E09B}" type="pres">
      <dgm:prSet presAssocID="{F800537F-1786-2942-800B-849E8DC0CFDD}" presName="parTransOne" presStyleCnt="0"/>
      <dgm:spPr/>
    </dgm:pt>
    <dgm:pt modelId="{446F214C-A9B5-384D-9FEF-B55B0883A16B}" type="pres">
      <dgm:prSet presAssocID="{F800537F-1786-2942-800B-849E8DC0CFDD}" presName="horzOne" presStyleCnt="0"/>
      <dgm:spPr/>
    </dgm:pt>
    <dgm:pt modelId="{3D124A30-0231-2642-A24F-C246690E89EB}" type="pres">
      <dgm:prSet presAssocID="{E1AD122B-81B3-5C4C-BB15-5951581690B2}" presName="vertTwo" presStyleCnt="0"/>
      <dgm:spPr/>
    </dgm:pt>
    <dgm:pt modelId="{985207AC-505B-3F4F-90A7-6B6474DD0183}" type="pres">
      <dgm:prSet presAssocID="{E1AD122B-81B3-5C4C-BB15-5951581690B2}" presName="txTwo" presStyleLbl="node2" presStyleIdx="2" presStyleCnt="5">
        <dgm:presLayoutVars>
          <dgm:chPref val="3"/>
        </dgm:presLayoutVars>
      </dgm:prSet>
      <dgm:spPr/>
    </dgm:pt>
    <dgm:pt modelId="{471EF747-8F0F-574B-826D-E3BAC7FBF7CF}" type="pres">
      <dgm:prSet presAssocID="{E1AD122B-81B3-5C4C-BB15-5951581690B2}" presName="horzTwo" presStyleCnt="0"/>
      <dgm:spPr/>
    </dgm:pt>
    <dgm:pt modelId="{F212B264-65F9-9445-83CE-60156D8FF006}" type="pres">
      <dgm:prSet presAssocID="{99A7D6ED-4DC3-0C4F-A77C-EF554069E419}" presName="sibSpaceTwo" presStyleCnt="0"/>
      <dgm:spPr/>
    </dgm:pt>
    <dgm:pt modelId="{25C44789-5BEF-A447-83B3-A7957A3709EE}" type="pres">
      <dgm:prSet presAssocID="{7682C7FE-93BD-614E-AE4C-D39653275F11}" presName="vertTwo" presStyleCnt="0"/>
      <dgm:spPr/>
    </dgm:pt>
    <dgm:pt modelId="{A7C98C27-7FBC-B94F-9DB5-D85B85F46996}" type="pres">
      <dgm:prSet presAssocID="{7682C7FE-93BD-614E-AE4C-D39653275F11}" presName="txTwo" presStyleLbl="node2" presStyleIdx="3" presStyleCnt="5">
        <dgm:presLayoutVars>
          <dgm:chPref val="3"/>
        </dgm:presLayoutVars>
      </dgm:prSet>
      <dgm:spPr/>
    </dgm:pt>
    <dgm:pt modelId="{4FF77225-CCF8-E843-BF1B-A17E7271DAC1}" type="pres">
      <dgm:prSet presAssocID="{7682C7FE-93BD-614E-AE4C-D39653275F11}" presName="horzTwo" presStyleCnt="0"/>
      <dgm:spPr/>
    </dgm:pt>
    <dgm:pt modelId="{6C7E84A6-A9BA-4F47-B18E-87428200F159}" type="pres">
      <dgm:prSet presAssocID="{9B736642-B3CA-BB48-8CCB-2D5D348668C3}" presName="sibSpaceTwo" presStyleCnt="0"/>
      <dgm:spPr/>
    </dgm:pt>
    <dgm:pt modelId="{010695F9-C87D-974C-A069-533A92C87D54}" type="pres">
      <dgm:prSet presAssocID="{EB2CEB42-70CF-FF4E-B0B7-1D0995F547F5}" presName="vertTwo" presStyleCnt="0"/>
      <dgm:spPr/>
    </dgm:pt>
    <dgm:pt modelId="{C80AF3DB-7ABD-CD4B-B868-A0BC1F1EAF5C}" type="pres">
      <dgm:prSet presAssocID="{EB2CEB42-70CF-FF4E-B0B7-1D0995F547F5}" presName="txTwo" presStyleLbl="node2" presStyleIdx="4" presStyleCnt="5">
        <dgm:presLayoutVars>
          <dgm:chPref val="3"/>
        </dgm:presLayoutVars>
      </dgm:prSet>
      <dgm:spPr/>
    </dgm:pt>
    <dgm:pt modelId="{983E10D2-380B-1448-8F74-92E63BE1EF44}" type="pres">
      <dgm:prSet presAssocID="{EB2CEB42-70CF-FF4E-B0B7-1D0995F547F5}" presName="horzTwo" presStyleCnt="0"/>
      <dgm:spPr/>
    </dgm:pt>
  </dgm:ptLst>
  <dgm:cxnLst>
    <dgm:cxn modelId="{8DC97001-ECB0-9247-91B7-ED8DFD95DA1F}" type="presOf" srcId="{AE8B6874-8F41-9349-8027-F5E6E6ECD402}" destId="{7F4AB88E-DEC8-CE49-B240-C786EFD36652}" srcOrd="0" destOrd="0" presId="urn:microsoft.com/office/officeart/2005/8/layout/hierarchy4"/>
    <dgm:cxn modelId="{F7854720-B5D0-2F45-8692-9132C90C9426}" srcId="{30AB3E93-9425-FD43-8FE8-4E093F52417A}" destId="{7FF9480F-D6B7-BB4F-81A3-52C785CC50F5}" srcOrd="0" destOrd="0" parTransId="{5A3E2848-2843-884D-AF97-A691CE7BA431}" sibTransId="{3336AFBE-602E-7B4D-9223-ED4FE800FA90}"/>
    <dgm:cxn modelId="{4D5C4E32-218F-E24F-ACA5-3F79B9A51B84}" srcId="{7FF9480F-D6B7-BB4F-81A3-52C785CC50F5}" destId="{DEF114CF-BDE6-EE41-BA65-5F8C5B2D21F5}" srcOrd="0" destOrd="0" parTransId="{ED606A52-039A-B54F-819A-684C6B73C4CD}" sibTransId="{E5BC9399-970E-5147-86E8-964D60E5FC00}"/>
    <dgm:cxn modelId="{ED62A53A-77CC-7E43-BDDE-2739299CFE04}" type="presOf" srcId="{DEF114CF-BDE6-EE41-BA65-5F8C5B2D21F5}" destId="{59B5030D-ADE1-124E-A44C-2B3DBCB8EF5D}" srcOrd="0" destOrd="0" presId="urn:microsoft.com/office/officeart/2005/8/layout/hierarchy4"/>
    <dgm:cxn modelId="{8DD5BB3D-6961-A141-B263-CBC1A18B2DEF}" type="presOf" srcId="{7682C7FE-93BD-614E-AE4C-D39653275F11}" destId="{A7C98C27-7FBC-B94F-9DB5-D85B85F46996}" srcOrd="0" destOrd="0" presId="urn:microsoft.com/office/officeart/2005/8/layout/hierarchy4"/>
    <dgm:cxn modelId="{7B01F940-1244-D744-A815-C83A674E5546}" type="presOf" srcId="{EB2CEB42-70CF-FF4E-B0B7-1D0995F547F5}" destId="{C80AF3DB-7ABD-CD4B-B868-A0BC1F1EAF5C}" srcOrd="0" destOrd="0" presId="urn:microsoft.com/office/officeart/2005/8/layout/hierarchy4"/>
    <dgm:cxn modelId="{6A1F854C-91AF-8946-B60F-97A6F2B40D53}" srcId="{F800537F-1786-2942-800B-849E8DC0CFDD}" destId="{EB2CEB42-70CF-FF4E-B0B7-1D0995F547F5}" srcOrd="2" destOrd="0" parTransId="{E954F492-02B8-5046-B230-E0EFBB7AF7BE}" sibTransId="{76DA100D-2A67-F442-AEB8-06A41ADCAE3B}"/>
    <dgm:cxn modelId="{132EF472-3D13-304F-ABF4-C2526E6ACF5B}" srcId="{4A2693CB-DD61-2A45-8EF6-F82C728CC9E8}" destId="{29BF145B-205B-0A45-857A-F9677158299A}" srcOrd="0" destOrd="0" parTransId="{9D29F224-AC47-5248-ACDA-6586805C208B}" sibTransId="{F09633A6-B695-8044-B184-F773EB309D35}"/>
    <dgm:cxn modelId="{EFEC7776-2125-C949-B955-394806101B72}" type="presOf" srcId="{7FF9480F-D6B7-BB4F-81A3-52C785CC50F5}" destId="{6AC9F1C8-679E-894A-B280-B9E6679F7587}" srcOrd="0" destOrd="0" presId="urn:microsoft.com/office/officeart/2005/8/layout/hierarchy4"/>
    <dgm:cxn modelId="{FD5FA78D-F382-BA42-AA90-7578D4859E50}" type="presOf" srcId="{30AB3E93-9425-FD43-8FE8-4E093F52417A}" destId="{AFDC2224-1C70-6F40-A8CD-76FC02091FE9}" srcOrd="0" destOrd="0" presId="urn:microsoft.com/office/officeart/2005/8/layout/hierarchy4"/>
    <dgm:cxn modelId="{DABA6A99-3609-BC44-BC8F-961FC5D9B9CC}" srcId="{F800537F-1786-2942-800B-849E8DC0CFDD}" destId="{7682C7FE-93BD-614E-AE4C-D39653275F11}" srcOrd="1" destOrd="0" parTransId="{1938FEA3-4C91-5C4B-B605-42F5C7399263}" sibTransId="{9B736642-B3CA-BB48-8CCB-2D5D348668C3}"/>
    <dgm:cxn modelId="{0202229D-4988-5343-B4FE-E223F6A22029}" srcId="{F800537F-1786-2942-800B-849E8DC0CFDD}" destId="{E1AD122B-81B3-5C4C-BB15-5951581690B2}" srcOrd="0" destOrd="0" parTransId="{C4BBA1F2-A4BE-464B-ACB6-04A737A775DA}" sibTransId="{99A7D6ED-4DC3-0C4F-A77C-EF554069E419}"/>
    <dgm:cxn modelId="{6F13F9AA-BC3E-C344-920B-156937EC9D9C}" srcId="{DF2C40EB-1E0E-5D4F-8990-4FB710755D50}" destId="{30AB3E93-9425-FD43-8FE8-4E093F52417A}" srcOrd="0" destOrd="0" parTransId="{D7344B25-13AB-7444-AEB9-8424BC53510F}" sibTransId="{E9268CCB-4486-9D4F-A9C0-05621C5467E2}"/>
    <dgm:cxn modelId="{440A51BB-21BD-A94D-A61E-C55648FA6D9A}" srcId="{30AB3E93-9425-FD43-8FE8-4E093F52417A}" destId="{4A2693CB-DD61-2A45-8EF6-F82C728CC9E8}" srcOrd="1" destOrd="0" parTransId="{420E6DC4-48F7-2F48-AF34-6CDF4AFCA545}" sibTransId="{47938019-AADE-684B-8AD3-66B173153FCC}"/>
    <dgm:cxn modelId="{392156C0-0474-B443-97F1-0ACA66661B04}" type="presOf" srcId="{4A2693CB-DD61-2A45-8EF6-F82C728CC9E8}" destId="{A577D99A-F00A-8540-B88B-C8A8ABD23A0D}" srcOrd="0" destOrd="0" presId="urn:microsoft.com/office/officeart/2005/8/layout/hierarchy4"/>
    <dgm:cxn modelId="{677B04C2-21E1-8C45-B915-ACB78F0B2873}" srcId="{DF2C40EB-1E0E-5D4F-8990-4FB710755D50}" destId="{F800537F-1786-2942-800B-849E8DC0CFDD}" srcOrd="1" destOrd="0" parTransId="{EBA94291-C7F8-5848-9B13-DCD8E43297C5}" sibTransId="{BA137CD0-AEBC-E449-A01F-FEBCCE8E0BDD}"/>
    <dgm:cxn modelId="{3E5C27C3-7352-9A47-8C5E-878F1A70110F}" type="presOf" srcId="{F800537F-1786-2942-800B-849E8DC0CFDD}" destId="{CCF9C03D-4D9B-C34E-BC7F-41E4F8AFC5C8}" srcOrd="0" destOrd="0" presId="urn:microsoft.com/office/officeart/2005/8/layout/hierarchy4"/>
    <dgm:cxn modelId="{FA0553C5-5A8A-A244-B609-C2A4C8C6334E}" type="presOf" srcId="{DF2C40EB-1E0E-5D4F-8990-4FB710755D50}" destId="{972A8832-D310-5742-8335-F08657265667}" srcOrd="0" destOrd="0" presId="urn:microsoft.com/office/officeart/2005/8/layout/hierarchy4"/>
    <dgm:cxn modelId="{7C8132CF-2A15-0845-AB00-B33326BA4A30}" type="presOf" srcId="{E1AD122B-81B3-5C4C-BB15-5951581690B2}" destId="{985207AC-505B-3F4F-90A7-6B6474DD0183}" srcOrd="0" destOrd="0" presId="urn:microsoft.com/office/officeart/2005/8/layout/hierarchy4"/>
    <dgm:cxn modelId="{89DE70E1-C578-4245-8DB2-DD65ECE85863}" srcId="{7FF9480F-D6B7-BB4F-81A3-52C785CC50F5}" destId="{45A6B447-39D7-2943-9331-2BC59AACAA14}" srcOrd="1" destOrd="0" parTransId="{42E4A5BC-2F99-7244-80A8-66592345D8C3}" sibTransId="{9963E3FD-F6B2-864F-AED5-2D1674C18F99}"/>
    <dgm:cxn modelId="{9932CCE4-DA1D-FA4A-8C10-73F37ED742B5}" srcId="{4A2693CB-DD61-2A45-8EF6-F82C728CC9E8}" destId="{AE8B6874-8F41-9349-8027-F5E6E6ECD402}" srcOrd="1" destOrd="0" parTransId="{1DC6024A-776A-874B-9676-BDF18623F088}" sibTransId="{62811063-462C-6946-AB86-E3106E7EA30D}"/>
    <dgm:cxn modelId="{D293E6F0-D8DF-084E-A527-9501A7208FEF}" type="presOf" srcId="{29BF145B-205B-0A45-857A-F9677158299A}" destId="{FC676F57-8DD2-9842-8CE1-B193F40E4E08}" srcOrd="0" destOrd="0" presId="urn:microsoft.com/office/officeart/2005/8/layout/hierarchy4"/>
    <dgm:cxn modelId="{F6C69FFF-840B-A04B-B286-48234D06446F}" type="presOf" srcId="{45A6B447-39D7-2943-9331-2BC59AACAA14}" destId="{F3220328-1103-F14B-8757-E086BEE2DBB4}" srcOrd="0" destOrd="0" presId="urn:microsoft.com/office/officeart/2005/8/layout/hierarchy4"/>
    <dgm:cxn modelId="{FEB4E493-961E-784A-A996-BDFAD2D79F5B}" type="presParOf" srcId="{972A8832-D310-5742-8335-F08657265667}" destId="{712C4FE8-0923-0446-B7F4-96AC00448EFB}" srcOrd="0" destOrd="0" presId="urn:microsoft.com/office/officeart/2005/8/layout/hierarchy4"/>
    <dgm:cxn modelId="{4FCD236A-41DA-CE45-A02E-EB80C2565759}" type="presParOf" srcId="{712C4FE8-0923-0446-B7F4-96AC00448EFB}" destId="{AFDC2224-1C70-6F40-A8CD-76FC02091FE9}" srcOrd="0" destOrd="0" presId="urn:microsoft.com/office/officeart/2005/8/layout/hierarchy4"/>
    <dgm:cxn modelId="{E4EF99F2-CBE7-284B-93D9-4C4D7DB31EBD}" type="presParOf" srcId="{712C4FE8-0923-0446-B7F4-96AC00448EFB}" destId="{7C83D259-153D-924A-ABFF-EF844756E539}" srcOrd="1" destOrd="0" presId="urn:microsoft.com/office/officeart/2005/8/layout/hierarchy4"/>
    <dgm:cxn modelId="{CFB93350-0EC6-D442-AE2E-C7EC14977812}" type="presParOf" srcId="{712C4FE8-0923-0446-B7F4-96AC00448EFB}" destId="{704CF920-28D7-6641-9FDE-8408E0E09B0F}" srcOrd="2" destOrd="0" presId="urn:microsoft.com/office/officeart/2005/8/layout/hierarchy4"/>
    <dgm:cxn modelId="{45E082ED-44D3-3448-A1D0-13F4C20E83B5}" type="presParOf" srcId="{704CF920-28D7-6641-9FDE-8408E0E09B0F}" destId="{0697CDD6-930A-5847-9610-A58086F69759}" srcOrd="0" destOrd="0" presId="urn:microsoft.com/office/officeart/2005/8/layout/hierarchy4"/>
    <dgm:cxn modelId="{88A752BB-24EF-3F43-AB9C-02167ECD5D46}" type="presParOf" srcId="{0697CDD6-930A-5847-9610-A58086F69759}" destId="{6AC9F1C8-679E-894A-B280-B9E6679F7587}" srcOrd="0" destOrd="0" presId="urn:microsoft.com/office/officeart/2005/8/layout/hierarchy4"/>
    <dgm:cxn modelId="{64E8E9FC-AF02-6442-BBB0-7EE6EAB8CB76}" type="presParOf" srcId="{0697CDD6-930A-5847-9610-A58086F69759}" destId="{BDDABE1E-C2B4-3F41-A444-BD7C627ACD1A}" srcOrd="1" destOrd="0" presId="urn:microsoft.com/office/officeart/2005/8/layout/hierarchy4"/>
    <dgm:cxn modelId="{4DF7F9E7-C148-4D4F-B9D2-9DBC6A56BF2A}" type="presParOf" srcId="{0697CDD6-930A-5847-9610-A58086F69759}" destId="{B049D819-A400-8443-B079-22076B8690F1}" srcOrd="2" destOrd="0" presId="urn:microsoft.com/office/officeart/2005/8/layout/hierarchy4"/>
    <dgm:cxn modelId="{B6E3D27E-D7B8-584D-838E-B4538910B069}" type="presParOf" srcId="{B049D819-A400-8443-B079-22076B8690F1}" destId="{28CD4607-66D6-7745-84AF-FC7412A6F470}" srcOrd="0" destOrd="0" presId="urn:microsoft.com/office/officeart/2005/8/layout/hierarchy4"/>
    <dgm:cxn modelId="{61FADE87-95E1-E94F-952E-360667FBA6D4}" type="presParOf" srcId="{28CD4607-66D6-7745-84AF-FC7412A6F470}" destId="{59B5030D-ADE1-124E-A44C-2B3DBCB8EF5D}" srcOrd="0" destOrd="0" presId="urn:microsoft.com/office/officeart/2005/8/layout/hierarchy4"/>
    <dgm:cxn modelId="{71766012-30A0-E64C-8BEE-8F4700CBF58D}" type="presParOf" srcId="{28CD4607-66D6-7745-84AF-FC7412A6F470}" destId="{5221760D-4802-5042-960E-272F5152221D}" srcOrd="1" destOrd="0" presId="urn:microsoft.com/office/officeart/2005/8/layout/hierarchy4"/>
    <dgm:cxn modelId="{986F7D8D-ACE4-BD4B-B732-56C03BC8C43C}" type="presParOf" srcId="{B049D819-A400-8443-B079-22076B8690F1}" destId="{ABDD1085-1C29-3D42-857A-9AA95D1F8242}" srcOrd="1" destOrd="0" presId="urn:microsoft.com/office/officeart/2005/8/layout/hierarchy4"/>
    <dgm:cxn modelId="{FB641EE9-57CB-7B4D-A44B-BBB8A70E4ADD}" type="presParOf" srcId="{B049D819-A400-8443-B079-22076B8690F1}" destId="{D20F0170-1409-4949-BB72-1D8C223E418D}" srcOrd="2" destOrd="0" presId="urn:microsoft.com/office/officeart/2005/8/layout/hierarchy4"/>
    <dgm:cxn modelId="{94FF125E-FC62-1442-86F3-7A112E3D1D6D}" type="presParOf" srcId="{D20F0170-1409-4949-BB72-1D8C223E418D}" destId="{F3220328-1103-F14B-8757-E086BEE2DBB4}" srcOrd="0" destOrd="0" presId="urn:microsoft.com/office/officeart/2005/8/layout/hierarchy4"/>
    <dgm:cxn modelId="{782FBBB0-AC9F-BD45-A0A8-70AE3D043514}" type="presParOf" srcId="{D20F0170-1409-4949-BB72-1D8C223E418D}" destId="{4DE1D300-B5EF-754E-AE81-876E317F562E}" srcOrd="1" destOrd="0" presId="urn:microsoft.com/office/officeart/2005/8/layout/hierarchy4"/>
    <dgm:cxn modelId="{63FD9CBE-9D70-5F4F-9213-065CB06FA509}" type="presParOf" srcId="{704CF920-28D7-6641-9FDE-8408E0E09B0F}" destId="{A2A26619-8C14-0245-B10E-9CFA0A50C8D0}" srcOrd="1" destOrd="0" presId="urn:microsoft.com/office/officeart/2005/8/layout/hierarchy4"/>
    <dgm:cxn modelId="{2C4C5AC6-A13C-7142-B8AE-46ED86B00E52}" type="presParOf" srcId="{704CF920-28D7-6641-9FDE-8408E0E09B0F}" destId="{5E8E93E1-A167-874A-B0C0-3BD08B543AA7}" srcOrd="2" destOrd="0" presId="urn:microsoft.com/office/officeart/2005/8/layout/hierarchy4"/>
    <dgm:cxn modelId="{B1DB8501-2A18-5841-8FB1-508D54A506BF}" type="presParOf" srcId="{5E8E93E1-A167-874A-B0C0-3BD08B543AA7}" destId="{A577D99A-F00A-8540-B88B-C8A8ABD23A0D}" srcOrd="0" destOrd="0" presId="urn:microsoft.com/office/officeart/2005/8/layout/hierarchy4"/>
    <dgm:cxn modelId="{95A1A602-BFCE-604D-B891-4A88605208C3}" type="presParOf" srcId="{5E8E93E1-A167-874A-B0C0-3BD08B543AA7}" destId="{C5B43C4B-76FC-1F44-A2D6-B15EE82F9D08}" srcOrd="1" destOrd="0" presId="urn:microsoft.com/office/officeart/2005/8/layout/hierarchy4"/>
    <dgm:cxn modelId="{12BE5619-EDEA-4745-8016-F7EBB433878E}" type="presParOf" srcId="{5E8E93E1-A167-874A-B0C0-3BD08B543AA7}" destId="{2D557FB5-4386-C14B-B9A8-5245249D61CB}" srcOrd="2" destOrd="0" presId="urn:microsoft.com/office/officeart/2005/8/layout/hierarchy4"/>
    <dgm:cxn modelId="{A412AC16-4C21-4344-B6E1-063CA0A8313A}" type="presParOf" srcId="{2D557FB5-4386-C14B-B9A8-5245249D61CB}" destId="{A28C47E5-7023-1D4F-A147-C2C4C216A006}" srcOrd="0" destOrd="0" presId="urn:microsoft.com/office/officeart/2005/8/layout/hierarchy4"/>
    <dgm:cxn modelId="{8145728A-8CF5-934B-A7C7-AAE4FBABD74F}" type="presParOf" srcId="{A28C47E5-7023-1D4F-A147-C2C4C216A006}" destId="{FC676F57-8DD2-9842-8CE1-B193F40E4E08}" srcOrd="0" destOrd="0" presId="urn:microsoft.com/office/officeart/2005/8/layout/hierarchy4"/>
    <dgm:cxn modelId="{7F20EE13-6377-0445-9655-1622713640B9}" type="presParOf" srcId="{A28C47E5-7023-1D4F-A147-C2C4C216A006}" destId="{33F8858B-52B9-834F-9C09-A2B304C9FEFE}" srcOrd="1" destOrd="0" presId="urn:microsoft.com/office/officeart/2005/8/layout/hierarchy4"/>
    <dgm:cxn modelId="{944A21F6-660F-2A4B-99CE-18BB6EDEC48A}" type="presParOf" srcId="{2D557FB5-4386-C14B-B9A8-5245249D61CB}" destId="{4E213857-D0FB-7F41-8E0F-648CAF15D63A}" srcOrd="1" destOrd="0" presId="urn:microsoft.com/office/officeart/2005/8/layout/hierarchy4"/>
    <dgm:cxn modelId="{F8D136C2-9237-2F40-BB79-2515903B61DD}" type="presParOf" srcId="{2D557FB5-4386-C14B-B9A8-5245249D61CB}" destId="{6F5E5356-9B15-5546-A7F3-997D3533FE38}" srcOrd="2" destOrd="0" presId="urn:microsoft.com/office/officeart/2005/8/layout/hierarchy4"/>
    <dgm:cxn modelId="{88B2FDA1-65D6-2642-A990-AC213D89FC65}" type="presParOf" srcId="{6F5E5356-9B15-5546-A7F3-997D3533FE38}" destId="{7F4AB88E-DEC8-CE49-B240-C786EFD36652}" srcOrd="0" destOrd="0" presId="urn:microsoft.com/office/officeart/2005/8/layout/hierarchy4"/>
    <dgm:cxn modelId="{E022253D-77FD-A64C-B554-CA5EED3BDFB8}" type="presParOf" srcId="{6F5E5356-9B15-5546-A7F3-997D3533FE38}" destId="{59BB9B4A-7A99-5645-AA21-89DB3C7C3CB7}" srcOrd="1" destOrd="0" presId="urn:microsoft.com/office/officeart/2005/8/layout/hierarchy4"/>
    <dgm:cxn modelId="{69593F23-ADE9-5A42-8DB4-75358808EDC5}" type="presParOf" srcId="{972A8832-D310-5742-8335-F08657265667}" destId="{F43CC0C8-67CD-364B-989D-0612B9D85B06}" srcOrd="1" destOrd="0" presId="urn:microsoft.com/office/officeart/2005/8/layout/hierarchy4"/>
    <dgm:cxn modelId="{47D0716D-3D67-8644-AB3F-5AD148250BA5}" type="presParOf" srcId="{972A8832-D310-5742-8335-F08657265667}" destId="{90F7B884-5128-B842-91E9-93BB3FF82882}" srcOrd="2" destOrd="0" presId="urn:microsoft.com/office/officeart/2005/8/layout/hierarchy4"/>
    <dgm:cxn modelId="{39449CB6-DD15-EE46-B863-F404A9291003}" type="presParOf" srcId="{90F7B884-5128-B842-91E9-93BB3FF82882}" destId="{CCF9C03D-4D9B-C34E-BC7F-41E4F8AFC5C8}" srcOrd="0" destOrd="0" presId="urn:microsoft.com/office/officeart/2005/8/layout/hierarchy4"/>
    <dgm:cxn modelId="{C462A703-06D7-8B40-9ABF-CC23F7B33D48}" type="presParOf" srcId="{90F7B884-5128-B842-91E9-93BB3FF82882}" destId="{3501ABD9-F0D2-8747-98E1-716DFE26E09B}" srcOrd="1" destOrd="0" presId="urn:microsoft.com/office/officeart/2005/8/layout/hierarchy4"/>
    <dgm:cxn modelId="{4005C89D-C070-864A-93A9-446B86C46D56}" type="presParOf" srcId="{90F7B884-5128-B842-91E9-93BB3FF82882}" destId="{446F214C-A9B5-384D-9FEF-B55B0883A16B}" srcOrd="2" destOrd="0" presId="urn:microsoft.com/office/officeart/2005/8/layout/hierarchy4"/>
    <dgm:cxn modelId="{12FA5305-8B72-5C43-81E3-F83C763D5758}" type="presParOf" srcId="{446F214C-A9B5-384D-9FEF-B55B0883A16B}" destId="{3D124A30-0231-2642-A24F-C246690E89EB}" srcOrd="0" destOrd="0" presId="urn:microsoft.com/office/officeart/2005/8/layout/hierarchy4"/>
    <dgm:cxn modelId="{268B782D-6BD2-CC42-A929-8FFB0A565C19}" type="presParOf" srcId="{3D124A30-0231-2642-A24F-C246690E89EB}" destId="{985207AC-505B-3F4F-90A7-6B6474DD0183}" srcOrd="0" destOrd="0" presId="urn:microsoft.com/office/officeart/2005/8/layout/hierarchy4"/>
    <dgm:cxn modelId="{A42020B9-6FBA-C84E-89BD-4F66AC4FB250}" type="presParOf" srcId="{3D124A30-0231-2642-A24F-C246690E89EB}" destId="{471EF747-8F0F-574B-826D-E3BAC7FBF7CF}" srcOrd="1" destOrd="0" presId="urn:microsoft.com/office/officeart/2005/8/layout/hierarchy4"/>
    <dgm:cxn modelId="{2E3D0C59-3F76-E242-AEDF-4BAFBF7E6964}" type="presParOf" srcId="{446F214C-A9B5-384D-9FEF-B55B0883A16B}" destId="{F212B264-65F9-9445-83CE-60156D8FF006}" srcOrd="1" destOrd="0" presId="urn:microsoft.com/office/officeart/2005/8/layout/hierarchy4"/>
    <dgm:cxn modelId="{ADCE6061-1517-6842-AA89-02741878C91E}" type="presParOf" srcId="{446F214C-A9B5-384D-9FEF-B55B0883A16B}" destId="{25C44789-5BEF-A447-83B3-A7957A3709EE}" srcOrd="2" destOrd="0" presId="urn:microsoft.com/office/officeart/2005/8/layout/hierarchy4"/>
    <dgm:cxn modelId="{686D20BA-4B01-4746-A026-A11AC5FCF72E}" type="presParOf" srcId="{25C44789-5BEF-A447-83B3-A7957A3709EE}" destId="{A7C98C27-7FBC-B94F-9DB5-D85B85F46996}" srcOrd="0" destOrd="0" presId="urn:microsoft.com/office/officeart/2005/8/layout/hierarchy4"/>
    <dgm:cxn modelId="{B8046762-7CB7-9347-A9E8-04827E6A4DAF}" type="presParOf" srcId="{25C44789-5BEF-A447-83B3-A7957A3709EE}" destId="{4FF77225-CCF8-E843-BF1B-A17E7271DAC1}" srcOrd="1" destOrd="0" presId="urn:microsoft.com/office/officeart/2005/8/layout/hierarchy4"/>
    <dgm:cxn modelId="{FF588CFF-E962-134F-81FE-597CE80D80A9}" type="presParOf" srcId="{446F214C-A9B5-384D-9FEF-B55B0883A16B}" destId="{6C7E84A6-A9BA-4F47-B18E-87428200F159}" srcOrd="3" destOrd="0" presId="urn:microsoft.com/office/officeart/2005/8/layout/hierarchy4"/>
    <dgm:cxn modelId="{8BBE210A-FCCD-E347-92AA-549C60744D52}" type="presParOf" srcId="{446F214C-A9B5-384D-9FEF-B55B0883A16B}" destId="{010695F9-C87D-974C-A069-533A92C87D54}" srcOrd="4" destOrd="0" presId="urn:microsoft.com/office/officeart/2005/8/layout/hierarchy4"/>
    <dgm:cxn modelId="{015333D7-CCCF-2E45-8227-EF832357A997}" type="presParOf" srcId="{010695F9-C87D-974C-A069-533A92C87D54}" destId="{C80AF3DB-7ABD-CD4B-B868-A0BC1F1EAF5C}" srcOrd="0" destOrd="0" presId="urn:microsoft.com/office/officeart/2005/8/layout/hierarchy4"/>
    <dgm:cxn modelId="{8B2ADB27-FB2E-5542-A4E6-43DF1E96AD85}" type="presParOf" srcId="{010695F9-C87D-974C-A069-533A92C87D54}" destId="{983E10D2-380B-1448-8F74-92E63BE1EF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37061" y="47128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sp:txBody>
      <dsp:txXfrm>
        <a:off x="37061" y="47128"/>
        <a:ext cx="3658378" cy="1296000"/>
      </dsp:txXfrm>
    </dsp:sp>
    <dsp:sp modelId="{EA9EEF13-3CAA-4AA3-8058-B23636B5CF00}">
      <dsp:nvSpPr>
        <dsp:cNvPr id="0" name=""/>
        <dsp:cNvSpPr/>
      </dsp:nvSpPr>
      <dsp:spPr>
        <a:xfrm>
          <a:off x="37134" y="1344229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adórendszer legyen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arányos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kiszámítható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kényelmes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olcsó</a:t>
          </a:r>
        </a:p>
      </dsp:txBody>
      <dsp:txXfrm>
        <a:off x="37134" y="1344229"/>
        <a:ext cx="3658378" cy="1976400"/>
      </dsp:txXfrm>
    </dsp:sp>
    <dsp:sp modelId="{88363069-5410-4C18-ACEE-5D9589A8F9F9}">
      <dsp:nvSpPr>
        <dsp:cNvPr id="0" name=""/>
        <dsp:cNvSpPr/>
      </dsp:nvSpPr>
      <dsp:spPr>
        <a:xfrm>
          <a:off x="4170589" y="30461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sp:txBody>
      <dsp:txXfrm>
        <a:off x="4170589" y="30461"/>
        <a:ext cx="3658378" cy="1296000"/>
      </dsp:txXfrm>
    </dsp:sp>
    <dsp:sp modelId="{1977C55D-D132-4280-AC2B-EB33847817AE}">
      <dsp:nvSpPr>
        <dsp:cNvPr id="0" name=""/>
        <dsp:cNvSpPr/>
      </dsp:nvSpPr>
      <dsp:spPr>
        <a:xfrm>
          <a:off x="4170589" y="1326461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létminimum adómentessége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semlegesség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sp:txBody>
      <dsp:txXfrm>
        <a:off x="4170589" y="1326461"/>
        <a:ext cx="3658378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42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" y="349534"/>
        <a:ext cx="4028691" cy="532717"/>
      </dsp:txXfrm>
    </dsp:sp>
    <dsp:sp modelId="{EA9EEF13-3CAA-4AA3-8058-B23636B5CF00}">
      <dsp:nvSpPr>
        <dsp:cNvPr id="0" name=""/>
        <dsp:cNvSpPr/>
      </dsp:nvSpPr>
      <dsp:spPr>
        <a:xfrm>
          <a:off x="42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sp:txBody>
      <dsp:txXfrm>
        <a:off x="42" y="882251"/>
        <a:ext cx="4028691" cy="3425760"/>
      </dsp:txXfrm>
    </dsp:sp>
    <dsp:sp modelId="{88363069-5410-4C18-ACEE-5D9589A8F9F9}">
      <dsp:nvSpPr>
        <dsp:cNvPr id="0" name=""/>
        <dsp:cNvSpPr/>
      </dsp:nvSpPr>
      <dsp:spPr>
        <a:xfrm>
          <a:off x="4592750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sp:txBody>
      <dsp:txXfrm>
        <a:off x="4592750" y="349534"/>
        <a:ext cx="4028691" cy="532717"/>
      </dsp:txXfrm>
    </dsp:sp>
    <dsp:sp modelId="{1977C55D-D132-4280-AC2B-EB33847817AE}">
      <dsp:nvSpPr>
        <dsp:cNvPr id="0" name=""/>
        <dsp:cNvSpPr/>
      </dsp:nvSpPr>
      <dsp:spPr>
        <a:xfrm>
          <a:off x="4592750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egyedi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méltányos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közérthetőség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sp:txBody>
      <dsp:txXfrm>
        <a:off x="4592750" y="882251"/>
        <a:ext cx="4028691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FB19-25BB-1942-A884-91EB89E8B058}">
      <dsp:nvSpPr>
        <dsp:cNvPr id="0" name=""/>
        <dsp:cNvSpPr/>
      </dsp:nvSpPr>
      <dsp:spPr>
        <a:xfrm>
          <a:off x="8997485" y="2867628"/>
          <a:ext cx="131916" cy="195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902"/>
              </a:lnTo>
              <a:lnTo>
                <a:pt x="131916" y="195490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4697-F07B-E744-8096-659D3DA0E3C4}">
      <dsp:nvSpPr>
        <dsp:cNvPr id="0" name=""/>
        <dsp:cNvSpPr/>
      </dsp:nvSpPr>
      <dsp:spPr>
        <a:xfrm>
          <a:off x="8865568" y="2867628"/>
          <a:ext cx="131916" cy="195953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959532"/>
              </a:lnTo>
              <a:lnTo>
                <a:pt x="0" y="19595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7FBD3-B7F9-A94E-B0DE-24C696432BE1}">
      <dsp:nvSpPr>
        <dsp:cNvPr id="0" name=""/>
        <dsp:cNvSpPr/>
      </dsp:nvSpPr>
      <dsp:spPr>
        <a:xfrm>
          <a:off x="8997485" y="2867628"/>
          <a:ext cx="131916" cy="75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67"/>
              </a:lnTo>
              <a:lnTo>
                <a:pt x="131916" y="754867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1322-944E-E34B-BDF4-6EBF49F5AA39}">
      <dsp:nvSpPr>
        <dsp:cNvPr id="0" name=""/>
        <dsp:cNvSpPr/>
      </dsp:nvSpPr>
      <dsp:spPr>
        <a:xfrm>
          <a:off x="8856284" y="2867628"/>
          <a:ext cx="141200" cy="759221"/>
        </a:xfrm>
        <a:custGeom>
          <a:avLst/>
          <a:gdLst/>
          <a:ahLst/>
          <a:cxnLst/>
          <a:rect l="0" t="0" r="0" b="0"/>
          <a:pathLst>
            <a:path>
              <a:moveTo>
                <a:pt x="141200" y="0"/>
              </a:moveTo>
              <a:lnTo>
                <a:pt x="141200" y="759221"/>
              </a:lnTo>
              <a:lnTo>
                <a:pt x="0" y="75922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5E0A6-CA65-0141-AF22-D10AD8608C9E}">
      <dsp:nvSpPr>
        <dsp:cNvPr id="0" name=""/>
        <dsp:cNvSpPr/>
      </dsp:nvSpPr>
      <dsp:spPr>
        <a:xfrm>
          <a:off x="6058789" y="1807067"/>
          <a:ext cx="2938695" cy="26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6"/>
              </a:lnTo>
              <a:lnTo>
                <a:pt x="2938695" y="131916"/>
              </a:lnTo>
              <a:lnTo>
                <a:pt x="2938695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46F0D-D1D4-3A49-9FBF-25CBC42FFEE1}">
      <dsp:nvSpPr>
        <dsp:cNvPr id="0" name=""/>
        <dsp:cNvSpPr/>
      </dsp:nvSpPr>
      <dsp:spPr>
        <a:xfrm>
          <a:off x="5419254" y="2867628"/>
          <a:ext cx="131916" cy="146992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469922"/>
              </a:lnTo>
              <a:lnTo>
                <a:pt x="0" y="146992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AA9AE-415B-2E4E-9F4B-D8E1911A19C8}">
      <dsp:nvSpPr>
        <dsp:cNvPr id="0" name=""/>
        <dsp:cNvSpPr/>
      </dsp:nvSpPr>
      <dsp:spPr>
        <a:xfrm>
          <a:off x="5551170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918"/>
              </a:lnTo>
              <a:lnTo>
                <a:pt x="131916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ED640-F6A7-D44B-ACF9-D70CB7EDAC90}">
      <dsp:nvSpPr>
        <dsp:cNvPr id="0" name=""/>
        <dsp:cNvSpPr/>
      </dsp:nvSpPr>
      <dsp:spPr>
        <a:xfrm>
          <a:off x="5419254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577918"/>
              </a:lnTo>
              <a:lnTo>
                <a:pt x="0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DC16-424F-174E-9FBA-8B75A7CC742E}">
      <dsp:nvSpPr>
        <dsp:cNvPr id="0" name=""/>
        <dsp:cNvSpPr/>
      </dsp:nvSpPr>
      <dsp:spPr>
        <a:xfrm>
          <a:off x="5551170" y="1807067"/>
          <a:ext cx="507619" cy="263832"/>
        </a:xfrm>
        <a:custGeom>
          <a:avLst/>
          <a:gdLst/>
          <a:ahLst/>
          <a:cxnLst/>
          <a:rect l="0" t="0" r="0" b="0"/>
          <a:pathLst>
            <a:path>
              <a:moveTo>
                <a:pt x="507619" y="0"/>
              </a:moveTo>
              <a:lnTo>
                <a:pt x="507619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3A86-1361-F244-92F5-2EFFCC8AA8E0}">
      <dsp:nvSpPr>
        <dsp:cNvPr id="0" name=""/>
        <dsp:cNvSpPr/>
      </dsp:nvSpPr>
      <dsp:spPr>
        <a:xfrm>
          <a:off x="2959395" y="1807067"/>
          <a:ext cx="3099394" cy="263832"/>
        </a:xfrm>
        <a:custGeom>
          <a:avLst/>
          <a:gdLst/>
          <a:ahLst/>
          <a:cxnLst/>
          <a:rect l="0" t="0" r="0" b="0"/>
          <a:pathLst>
            <a:path>
              <a:moveTo>
                <a:pt x="3099394" y="0"/>
              </a:moveTo>
              <a:lnTo>
                <a:pt x="3099394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EA60-6744-CF4E-9E79-19773F829F40}">
      <dsp:nvSpPr>
        <dsp:cNvPr id="0" name=""/>
        <dsp:cNvSpPr/>
      </dsp:nvSpPr>
      <dsp:spPr>
        <a:xfrm>
          <a:off x="3321185" y="755551"/>
          <a:ext cx="1719890" cy="6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1"/>
              </a:lnTo>
              <a:lnTo>
                <a:pt x="171989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50E5-C406-A44E-921F-F14BB91E3145}">
      <dsp:nvSpPr>
        <dsp:cNvPr id="0" name=""/>
        <dsp:cNvSpPr/>
      </dsp:nvSpPr>
      <dsp:spPr>
        <a:xfrm>
          <a:off x="1922736" y="755551"/>
          <a:ext cx="1398448" cy="653151"/>
        </a:xfrm>
        <a:custGeom>
          <a:avLst/>
          <a:gdLst/>
          <a:ahLst/>
          <a:cxnLst/>
          <a:rect l="0" t="0" r="0" b="0"/>
          <a:pathLst>
            <a:path>
              <a:moveTo>
                <a:pt x="1398448" y="0"/>
              </a:moveTo>
              <a:lnTo>
                <a:pt x="1398448" y="653151"/>
              </a:lnTo>
              <a:lnTo>
                <a:pt x="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FFCD-BFC8-DA4A-8BAC-2607213B052E}">
      <dsp:nvSpPr>
        <dsp:cNvPr id="0" name=""/>
        <dsp:cNvSpPr/>
      </dsp:nvSpPr>
      <dsp:spPr>
        <a:xfrm>
          <a:off x="2243775" y="126135"/>
          <a:ext cx="2154818" cy="629415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sp:txBody>
      <dsp:txXfrm>
        <a:off x="2243775" y="126135"/>
        <a:ext cx="2154818" cy="629415"/>
      </dsp:txXfrm>
    </dsp:sp>
    <dsp:sp modelId="{1C1F6E1C-F984-D249-BCF4-8D3558171E4A}">
      <dsp:nvSpPr>
        <dsp:cNvPr id="0" name=""/>
        <dsp:cNvSpPr/>
      </dsp:nvSpPr>
      <dsp:spPr>
        <a:xfrm>
          <a:off x="2992" y="1010338"/>
          <a:ext cx="1919743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2992" y="1010338"/>
        <a:ext cx="1919743" cy="796729"/>
      </dsp:txXfrm>
    </dsp:sp>
    <dsp:sp modelId="{2D81923F-C5C6-7F4B-AC19-59F7CB07B236}">
      <dsp:nvSpPr>
        <dsp:cNvPr id="0" name=""/>
        <dsp:cNvSpPr/>
      </dsp:nvSpPr>
      <dsp:spPr>
        <a:xfrm>
          <a:off x="5041075" y="1010338"/>
          <a:ext cx="2035427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5041075" y="1010338"/>
        <a:ext cx="2035427" cy="796729"/>
      </dsp:txXfrm>
    </dsp:sp>
    <dsp:sp modelId="{476973D6-D011-7F43-ABDF-C8C2B74952CD}">
      <dsp:nvSpPr>
        <dsp:cNvPr id="0" name=""/>
        <dsp:cNvSpPr/>
      </dsp:nvSpPr>
      <dsp:spPr>
        <a:xfrm>
          <a:off x="2186568" y="2070899"/>
          <a:ext cx="1545654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sp:txBody>
      <dsp:txXfrm>
        <a:off x="2186568" y="2070899"/>
        <a:ext cx="1545654" cy="796729"/>
      </dsp:txXfrm>
    </dsp:sp>
    <dsp:sp modelId="{4CA2FDA4-633B-1C41-BBDE-46E8810052F7}">
      <dsp:nvSpPr>
        <dsp:cNvPr id="0" name=""/>
        <dsp:cNvSpPr/>
      </dsp:nvSpPr>
      <dsp:spPr>
        <a:xfrm>
          <a:off x="3996055" y="2070899"/>
          <a:ext cx="3110230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sp:txBody>
      <dsp:txXfrm>
        <a:off x="3996055" y="2070899"/>
        <a:ext cx="3110230" cy="796729"/>
      </dsp:txXfrm>
    </dsp:sp>
    <dsp:sp modelId="{841A8390-F44B-2643-B1A1-510547E8B94A}">
      <dsp:nvSpPr>
        <dsp:cNvPr id="0" name=""/>
        <dsp:cNvSpPr/>
      </dsp:nvSpPr>
      <dsp:spPr>
        <a:xfrm>
          <a:off x="4114503" y="3131461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sp:txBody>
      <dsp:txXfrm>
        <a:off x="4114503" y="3131461"/>
        <a:ext cx="1304750" cy="628171"/>
      </dsp:txXfrm>
    </dsp:sp>
    <dsp:sp modelId="{F4221BED-2033-3B4B-8F68-18F451A86234}">
      <dsp:nvSpPr>
        <dsp:cNvPr id="0" name=""/>
        <dsp:cNvSpPr/>
      </dsp:nvSpPr>
      <dsp:spPr>
        <a:xfrm>
          <a:off x="5683086" y="3131461"/>
          <a:ext cx="1304361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sp:txBody>
      <dsp:txXfrm>
        <a:off x="5683086" y="3131461"/>
        <a:ext cx="1304361" cy="628171"/>
      </dsp:txXfrm>
    </dsp:sp>
    <dsp:sp modelId="{AD08AA7C-6B9D-EF45-A379-7C4D0F437EF4}">
      <dsp:nvSpPr>
        <dsp:cNvPr id="0" name=""/>
        <dsp:cNvSpPr/>
      </dsp:nvSpPr>
      <dsp:spPr>
        <a:xfrm>
          <a:off x="4114503" y="4023465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sp:txBody>
      <dsp:txXfrm>
        <a:off x="4114503" y="4023465"/>
        <a:ext cx="1304750" cy="628171"/>
      </dsp:txXfrm>
    </dsp:sp>
    <dsp:sp modelId="{6EEF86A1-7D2E-0045-9158-30658896A708}">
      <dsp:nvSpPr>
        <dsp:cNvPr id="0" name=""/>
        <dsp:cNvSpPr/>
      </dsp:nvSpPr>
      <dsp:spPr>
        <a:xfrm>
          <a:off x="8063958" y="2070899"/>
          <a:ext cx="1867052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sp:txBody>
      <dsp:txXfrm>
        <a:off x="8063958" y="2070899"/>
        <a:ext cx="1867052" cy="796729"/>
      </dsp:txXfrm>
    </dsp:sp>
    <dsp:sp modelId="{C97FA92D-3178-0044-866F-D26CABA66FDE}">
      <dsp:nvSpPr>
        <dsp:cNvPr id="0" name=""/>
        <dsp:cNvSpPr/>
      </dsp:nvSpPr>
      <dsp:spPr>
        <a:xfrm>
          <a:off x="7251280" y="3131461"/>
          <a:ext cx="1605004" cy="990777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sp:txBody>
      <dsp:txXfrm>
        <a:off x="7251280" y="3131461"/>
        <a:ext cx="1605004" cy="990777"/>
      </dsp:txXfrm>
    </dsp:sp>
    <dsp:sp modelId="{6DCEA025-26F5-714E-9737-BC7BD3BFD28F}">
      <dsp:nvSpPr>
        <dsp:cNvPr id="0" name=""/>
        <dsp:cNvSpPr/>
      </dsp:nvSpPr>
      <dsp:spPr>
        <a:xfrm>
          <a:off x="9129401" y="3162392"/>
          <a:ext cx="1594627" cy="92020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sp:txBody>
      <dsp:txXfrm>
        <a:off x="9129401" y="3162392"/>
        <a:ext cx="1594627" cy="920209"/>
      </dsp:txXfrm>
    </dsp:sp>
    <dsp:sp modelId="{16FCF172-2F89-A64A-AC11-F5801F4C62CC}">
      <dsp:nvSpPr>
        <dsp:cNvPr id="0" name=""/>
        <dsp:cNvSpPr/>
      </dsp:nvSpPr>
      <dsp:spPr>
        <a:xfrm>
          <a:off x="7251280" y="4386071"/>
          <a:ext cx="1614288" cy="88217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sp:txBody>
      <dsp:txXfrm>
        <a:off x="7251280" y="4386071"/>
        <a:ext cx="1614288" cy="882179"/>
      </dsp:txXfrm>
    </dsp:sp>
    <dsp:sp modelId="{17EAD7B2-09B0-6D44-A98C-09CDF385C514}">
      <dsp:nvSpPr>
        <dsp:cNvPr id="0" name=""/>
        <dsp:cNvSpPr/>
      </dsp:nvSpPr>
      <dsp:spPr>
        <a:xfrm>
          <a:off x="9129401" y="4508445"/>
          <a:ext cx="1616399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sp:txBody>
      <dsp:txXfrm>
        <a:off x="9129401" y="4508445"/>
        <a:ext cx="1616399" cy="62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35B4-B731-074C-9F70-8BB8C8E74246}">
      <dsp:nvSpPr>
        <dsp:cNvPr id="0" name=""/>
        <dsp:cNvSpPr/>
      </dsp:nvSpPr>
      <dsp:spPr>
        <a:xfrm>
          <a:off x="6397" y="2104"/>
          <a:ext cx="5115757" cy="801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Kérelemre</a:t>
          </a:r>
        </a:p>
      </dsp:txBody>
      <dsp:txXfrm>
        <a:off x="29862" y="25569"/>
        <a:ext cx="5068827" cy="754234"/>
      </dsp:txXfrm>
    </dsp:sp>
    <dsp:sp modelId="{D87C1DA9-FA95-6746-99C9-7B6AAF13464E}">
      <dsp:nvSpPr>
        <dsp:cNvPr id="0" name=""/>
        <dsp:cNvSpPr/>
      </dsp:nvSpPr>
      <dsp:spPr>
        <a:xfrm>
          <a:off x="6397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3694" y="1244490"/>
        <a:ext cx="1520228" cy="2330677"/>
      </dsp:txXfrm>
    </dsp:sp>
    <dsp:sp modelId="{12536C01-C1DF-4344-A9B7-AB980333C13C}">
      <dsp:nvSpPr>
        <dsp:cNvPr id="0" name=""/>
        <dsp:cNvSpPr/>
      </dsp:nvSpPr>
      <dsp:spPr>
        <a:xfrm>
          <a:off x="1756865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1804162" y="1244490"/>
        <a:ext cx="1520228" cy="2330677"/>
      </dsp:txXfrm>
    </dsp:sp>
    <dsp:sp modelId="{6CE4B1E0-7124-8A47-BC1B-9E8335CE9CB4}">
      <dsp:nvSpPr>
        <dsp:cNvPr id="0" name=""/>
        <dsp:cNvSpPr/>
      </dsp:nvSpPr>
      <dsp:spPr>
        <a:xfrm>
          <a:off x="3507332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sp:txBody>
      <dsp:txXfrm>
        <a:off x="3554629" y="1244490"/>
        <a:ext cx="1520228" cy="2330677"/>
      </dsp:txXfrm>
    </dsp:sp>
    <dsp:sp modelId="{DA9F97E4-EC73-2B4A-A34F-BBA94B91B61D}">
      <dsp:nvSpPr>
        <dsp:cNvPr id="0" name=""/>
        <dsp:cNvSpPr/>
      </dsp:nvSpPr>
      <dsp:spPr>
        <a:xfrm>
          <a:off x="5394621" y="2104"/>
          <a:ext cx="5113403" cy="8021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Hivatalból</a:t>
          </a:r>
        </a:p>
      </dsp:txBody>
      <dsp:txXfrm>
        <a:off x="5418114" y="25597"/>
        <a:ext cx="5066417" cy="755124"/>
      </dsp:txXfrm>
    </dsp:sp>
    <dsp:sp modelId="{51D93275-6439-944B-A1A8-DEBF16803462}">
      <dsp:nvSpPr>
        <dsp:cNvPr id="0" name=""/>
        <dsp:cNvSpPr/>
      </dsp:nvSpPr>
      <dsp:spPr>
        <a:xfrm>
          <a:off x="5393445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, vissza-vonása</a:t>
          </a:r>
        </a:p>
      </dsp:txBody>
      <dsp:txXfrm>
        <a:off x="5440742" y="1245436"/>
        <a:ext cx="1520228" cy="2330677"/>
      </dsp:txXfrm>
    </dsp:sp>
    <dsp:sp modelId="{D50FF16E-0990-A642-9B54-8680203A9596}">
      <dsp:nvSpPr>
        <dsp:cNvPr id="0" name=""/>
        <dsp:cNvSpPr/>
      </dsp:nvSpPr>
      <dsp:spPr>
        <a:xfrm>
          <a:off x="7143912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7191209" y="1245436"/>
        <a:ext cx="1520228" cy="2330677"/>
      </dsp:txXfrm>
    </dsp:sp>
    <dsp:sp modelId="{D4A3D050-36FF-9B48-80FA-62DEA08BFF16}">
      <dsp:nvSpPr>
        <dsp:cNvPr id="0" name=""/>
        <dsp:cNvSpPr/>
      </dsp:nvSpPr>
      <dsp:spPr>
        <a:xfrm>
          <a:off x="8894379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sp:txBody>
      <dsp:txXfrm>
        <a:off x="8941676" y="1245436"/>
        <a:ext cx="1520228" cy="2330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2224-1C70-6F40-A8CD-76FC02091FE9}">
      <dsp:nvSpPr>
        <dsp:cNvPr id="0" name=""/>
        <dsp:cNvSpPr/>
      </dsp:nvSpPr>
      <dsp:spPr>
        <a:xfrm>
          <a:off x="7943" y="1683"/>
          <a:ext cx="5552726" cy="99195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sp:txBody>
      <dsp:txXfrm>
        <a:off x="36996" y="30736"/>
        <a:ext cx="5494620" cy="933847"/>
      </dsp:txXfrm>
    </dsp:sp>
    <dsp:sp modelId="{6AC9F1C8-679E-894A-B280-B9E6679F7587}">
      <dsp:nvSpPr>
        <dsp:cNvPr id="0" name=""/>
        <dsp:cNvSpPr/>
      </dsp:nvSpPr>
      <dsp:spPr>
        <a:xfrm>
          <a:off x="13362" y="1237847"/>
          <a:ext cx="2715099" cy="6395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2092" y="1256577"/>
        <a:ext cx="2677639" cy="602043"/>
      </dsp:txXfrm>
    </dsp:sp>
    <dsp:sp modelId="{59B5030D-ADE1-124E-A44C-2B3DBCB8EF5D}">
      <dsp:nvSpPr>
        <dsp:cNvPr id="0" name=""/>
        <dsp:cNvSpPr/>
      </dsp:nvSpPr>
      <dsp:spPr>
        <a:xfrm>
          <a:off x="13362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52305" y="2160505"/>
        <a:ext cx="1251741" cy="1561110"/>
      </dsp:txXfrm>
    </dsp:sp>
    <dsp:sp modelId="{F3220328-1103-F14B-8757-E086BEE2DBB4}">
      <dsp:nvSpPr>
        <dsp:cNvPr id="0" name=""/>
        <dsp:cNvSpPr/>
      </dsp:nvSpPr>
      <dsp:spPr>
        <a:xfrm>
          <a:off x="1398834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1437777" y="2160505"/>
        <a:ext cx="1251741" cy="1561110"/>
      </dsp:txXfrm>
    </dsp:sp>
    <dsp:sp modelId="{A577D99A-F00A-8540-B88B-C8A8ABD23A0D}">
      <dsp:nvSpPr>
        <dsp:cNvPr id="0" name=""/>
        <dsp:cNvSpPr/>
      </dsp:nvSpPr>
      <dsp:spPr>
        <a:xfrm>
          <a:off x="2840150" y="1237847"/>
          <a:ext cx="2715099" cy="6403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2858905" y="1256602"/>
        <a:ext cx="2677589" cy="602829"/>
      </dsp:txXfrm>
    </dsp:sp>
    <dsp:sp modelId="{FC676F57-8DD2-9842-8CE1-B193F40E4E08}">
      <dsp:nvSpPr>
        <dsp:cNvPr id="0" name=""/>
        <dsp:cNvSpPr/>
      </dsp:nvSpPr>
      <dsp:spPr>
        <a:xfrm>
          <a:off x="2840150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sp:txBody>
      <dsp:txXfrm>
        <a:off x="2879093" y="2161341"/>
        <a:ext cx="1251741" cy="1561110"/>
      </dsp:txXfrm>
    </dsp:sp>
    <dsp:sp modelId="{7F4AB88E-DEC8-CE49-B240-C786EFD36652}">
      <dsp:nvSpPr>
        <dsp:cNvPr id="0" name=""/>
        <dsp:cNvSpPr/>
      </dsp:nvSpPr>
      <dsp:spPr>
        <a:xfrm>
          <a:off x="4225622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sp:txBody>
      <dsp:txXfrm>
        <a:off x="4264565" y="2161341"/>
        <a:ext cx="1251741" cy="1561110"/>
      </dsp:txXfrm>
    </dsp:sp>
    <dsp:sp modelId="{CCF9C03D-4D9B-C34E-BC7F-41E4F8AFC5C8}">
      <dsp:nvSpPr>
        <dsp:cNvPr id="0" name=""/>
        <dsp:cNvSpPr/>
      </dsp:nvSpPr>
      <dsp:spPr>
        <a:xfrm>
          <a:off x="5784265" y="1683"/>
          <a:ext cx="4220280" cy="182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sp:txBody>
      <dsp:txXfrm>
        <a:off x="5837792" y="55210"/>
        <a:ext cx="4113226" cy="1720493"/>
      </dsp:txXfrm>
    </dsp:sp>
    <dsp:sp modelId="{985207AC-505B-3F4F-90A7-6B6474DD0183}">
      <dsp:nvSpPr>
        <dsp:cNvPr id="0" name=""/>
        <dsp:cNvSpPr/>
      </dsp:nvSpPr>
      <dsp:spPr>
        <a:xfrm>
          <a:off x="5784374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5823394" y="2112460"/>
        <a:ext cx="1254188" cy="1560956"/>
      </dsp:txXfrm>
    </dsp:sp>
    <dsp:sp modelId="{A7C98C27-7FBC-B94F-9DB5-D85B85F46996}">
      <dsp:nvSpPr>
        <dsp:cNvPr id="0" name=""/>
        <dsp:cNvSpPr/>
      </dsp:nvSpPr>
      <dsp:spPr>
        <a:xfrm>
          <a:off x="7228291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sp:txBody>
      <dsp:txXfrm>
        <a:off x="7267311" y="2112460"/>
        <a:ext cx="1254188" cy="1560956"/>
      </dsp:txXfrm>
    </dsp:sp>
    <dsp:sp modelId="{C80AF3DB-7ABD-CD4B-B868-A0BC1F1EAF5C}">
      <dsp:nvSpPr>
        <dsp:cNvPr id="0" name=""/>
        <dsp:cNvSpPr/>
      </dsp:nvSpPr>
      <dsp:spPr>
        <a:xfrm>
          <a:off x="8672208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sp:txBody>
      <dsp:txXfrm>
        <a:off x="8711228" y="2112460"/>
        <a:ext cx="1254188" cy="156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A76D-29FF-48D1-B63C-42EEC71FC585}" type="datetimeFigureOut">
              <a:rPr lang="hu-HU" smtClean="0"/>
              <a:pPr/>
              <a:t>2024.03.05.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568-7B6D-41A8-848D-683AD624D7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2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78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3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61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9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24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16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58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4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7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0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519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8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2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46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5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5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65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36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7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574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6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3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92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88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67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/>
          <a:p>
            <a:r>
              <a:rPr lang="hu-HU" sz="4600"/>
              <a:t>KÖZIGAZGATÁSI SZAKVIZSGA</a:t>
            </a:r>
            <a:br>
              <a:rPr lang="hu-HU" sz="4600"/>
            </a:br>
            <a:r>
              <a:rPr lang="hu-HU" sz="4600"/>
              <a:t>Választható vizsgatárgy</a:t>
            </a:r>
            <a:br>
              <a:rPr lang="hu-HU" sz="4600"/>
            </a:br>
            <a:r>
              <a:rPr lang="hu-HU" sz="4600"/>
              <a:t>Pénzügyi és költségvetési 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679619" y="5148262"/>
            <a:ext cx="10828639" cy="941388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felülvizsgálat dátuma: 2024. január 30.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2.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Fiskális kormányzás</a:t>
            </a:r>
          </a:p>
        </p:txBody>
      </p:sp>
    </p:spTree>
    <p:extLst>
      <p:ext uri="{BB962C8B-B14F-4D97-AF65-F5344CB8AC3E}">
        <p14:creationId xmlns:p14="http://schemas.microsoft.com/office/powerpoint/2010/main" val="32241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2. fejezet célkitűzései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297" indent="0">
              <a:spcBef>
                <a:spcPts val="600"/>
              </a:spcBef>
              <a:buSzPct val="100000"/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 marL="114297" indent="0">
              <a:spcBef>
                <a:spcPts val="200"/>
              </a:spcBef>
              <a:buSzPct val="100000"/>
              <a:buNone/>
              <a:defRPr/>
            </a:pPr>
            <a:endParaRPr lang="hu-HU" sz="1800" dirty="0"/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adóztatás és az adóigazgatás alapelveiről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adóhatóságokról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adózás rendjének törvényi szabályozásról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központi költségvetés igazgatásáról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kormány, a kincstár, és a fejezetet irányító szerv feladatairól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/>
              <a:t>Az adó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 modern állam működésének alapfeltétele, amely az állam által nyújtott szolgáltatások fedezeteként a polgárok biztonságos létezését és a gazdasági szereplők kiszámítható tevékenységét biztosítja.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kern="0" dirty="0"/>
          </a:p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solidFill>
                  <a:srgbClr val="000000"/>
                </a:solidFill>
              </a:rPr>
              <a:t>Az adórendszer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az adott országban egy időben működtetett adók összessége.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42952255"/>
              </p:ext>
            </p:extLst>
          </p:nvPr>
        </p:nvGraphicFramePr>
        <p:xfrm>
          <a:off x="2252459" y="2276367"/>
          <a:ext cx="7829006" cy="333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982F307-218F-954B-92B4-2B48A3E6107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Adóztatási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34336A99-A220-DE40-AE8B-732630AF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2.</a:t>
            </a:r>
          </a:p>
        </p:txBody>
      </p:sp>
    </p:spTree>
    <p:extLst>
      <p:ext uri="{BB962C8B-B14F-4D97-AF65-F5344CB8AC3E}">
        <p14:creationId xmlns:p14="http://schemas.microsoft.com/office/powerpoint/2010/main" val="69028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40FD1CB-5E16-9644-8109-AD84A055478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Adóigazgatási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852992" y="2063931"/>
          <a:ext cx="8621485" cy="46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1504A1D9-C80F-C544-87A2-ADA542D8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3.</a:t>
            </a:r>
          </a:p>
        </p:txBody>
      </p:sp>
    </p:spTree>
    <p:extLst>
      <p:ext uri="{BB962C8B-B14F-4D97-AF65-F5344CB8AC3E}">
        <p14:creationId xmlns:p14="http://schemas.microsoft.com/office/powerpoint/2010/main" val="35085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b="1" dirty="0"/>
              <a:t>Az Art. az adóhatóságok három típusát különbözteti meg: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 </a:t>
            </a:r>
            <a:r>
              <a:rPr lang="hu-HU" altLang="hu-HU" sz="1800" b="1" dirty="0"/>
              <a:t>Nemzeti Adó- és Vámhivatal </a:t>
            </a:r>
            <a:r>
              <a:rPr lang="hu-HU" altLang="hu-HU" sz="1800" dirty="0"/>
              <a:t>(NAV), mint állami adóhatóság és vámhatóság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 </a:t>
            </a:r>
            <a:r>
              <a:rPr lang="hu-HU" altLang="hu-HU" sz="1800" b="1" dirty="0"/>
              <a:t>jegyző</a:t>
            </a:r>
            <a:r>
              <a:rPr lang="hu-HU" altLang="hu-HU" sz="1800" dirty="0"/>
              <a:t>je, mint önkormányzati adóhatóság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– az önkormányzati adóhatóság felettes szerveként eljárva – a </a:t>
            </a:r>
            <a:r>
              <a:rPr lang="hu-HU" altLang="hu-HU" sz="1800" b="1" dirty="0"/>
              <a:t>fővárosi és vármegyei kormányhivatal </a:t>
            </a:r>
          </a:p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dirty="0"/>
              <a:t>Az </a:t>
            </a:r>
            <a:r>
              <a:rPr lang="hu-HU" altLang="hu-HU" sz="1800" b="1" dirty="0"/>
              <a:t>adópolitikáért felelős miniszter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mint felettes szerv irányítja az állami adó- és vámhatóságot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önkormányzati adóhatóság működése feletti felügyelet keretében ellenőrzi az adóztatás törvényességé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0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363D0CB7-090D-E047-ACB0-1AA5709C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2.1.2. Az adóhatóságok 2.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F210E6-16D8-43DD-8925-44262508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95103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17BF348-A8B1-1C4D-8BD7-F3046A5B1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719015"/>
            <a:ext cx="5158800" cy="477386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z="1600" dirty="0"/>
              <a:t>adóigazgatási jogkörben</a:t>
            </a:r>
          </a:p>
          <a:p>
            <a:pPr lvl="1"/>
            <a:r>
              <a:rPr lang="hu-HU" sz="1600" dirty="0"/>
              <a:t>a részben vagy egészben a központi költségvetés javára teljesítendő </a:t>
            </a:r>
            <a:r>
              <a:rPr lang="hu-HU" sz="1600" b="1" dirty="0"/>
              <a:t>kötelező befizetés megállapítása, beszedése, nyilvántartása </a:t>
            </a:r>
            <a:r>
              <a:rPr lang="hu-HU" sz="1600" dirty="0"/>
              <a:t>és adók módjára behajtandó köztartozások végrehajtása</a:t>
            </a:r>
          </a:p>
          <a:p>
            <a:pPr lvl="1"/>
            <a:r>
              <a:rPr lang="hu-HU" sz="1600" dirty="0"/>
              <a:t>a központi költségvetés terhére juttatott </a:t>
            </a:r>
            <a:r>
              <a:rPr lang="hu-HU" sz="1600" b="1" dirty="0"/>
              <a:t>támogatás és állami garancia </a:t>
            </a:r>
            <a:r>
              <a:rPr lang="hu-HU" sz="1600" dirty="0"/>
              <a:t>beváltásának ellenőrzése, kiutalása és visszakövetelése</a:t>
            </a:r>
          </a:p>
          <a:p>
            <a:pPr lvl="0"/>
            <a:r>
              <a:rPr lang="hu-HU" sz="1600" dirty="0"/>
              <a:t>vámigazgatási jogkörben</a:t>
            </a:r>
          </a:p>
          <a:p>
            <a:pPr lvl="1"/>
            <a:r>
              <a:rPr lang="hu-HU" sz="1600" dirty="0"/>
              <a:t>az uniós vámjog alapján az áruk </a:t>
            </a:r>
            <a:r>
              <a:rPr lang="hu-HU" sz="1600" b="1" dirty="0"/>
              <a:t>vámeljárás alá vonás</a:t>
            </a:r>
            <a:r>
              <a:rPr lang="hu-HU" sz="1600" dirty="0"/>
              <a:t>a</a:t>
            </a:r>
          </a:p>
          <a:p>
            <a:pPr lvl="1"/>
            <a:r>
              <a:rPr lang="hu-HU" sz="1600" dirty="0"/>
              <a:t>a vámhatáron át lebonyolódó áru és utasforgalom </a:t>
            </a:r>
            <a:r>
              <a:rPr lang="hu-HU" sz="1600" b="1" dirty="0"/>
              <a:t>vámellenőrzés</a:t>
            </a:r>
            <a:r>
              <a:rPr lang="hu-HU" sz="1600" dirty="0"/>
              <a:t>e</a:t>
            </a:r>
          </a:p>
          <a:p>
            <a:pPr lvl="1"/>
            <a:r>
              <a:rPr lang="hu-HU" sz="1600" b="1" dirty="0"/>
              <a:t>vámtartozások</a:t>
            </a:r>
            <a:r>
              <a:rPr lang="hu-HU" sz="1600" dirty="0"/>
              <a:t> és a vámeljáráshoz kapcsolódó fizetési kötelezettségek </a:t>
            </a:r>
            <a:r>
              <a:rPr lang="hu-HU" sz="1600" b="1" dirty="0"/>
              <a:t>kiszabása és beszedése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AB0D2A-992D-464D-9DBA-8D4E6CB9B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5103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42B9188E-B323-404B-A97B-9A6DC42FCB94}"/>
              </a:ext>
            </a:extLst>
          </p:cNvPr>
          <p:cNvSpPr txBox="1">
            <a:spLocks/>
          </p:cNvSpPr>
          <p:nvPr/>
        </p:nvSpPr>
        <p:spPr>
          <a:xfrm>
            <a:off x="6172200" y="1719015"/>
            <a:ext cx="5183188" cy="47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+mn-lt"/>
              </a:rPr>
              <a:t>a NAV </a:t>
            </a:r>
            <a:r>
              <a:rPr lang="hu-HU" sz="1600" b="1" dirty="0">
                <a:latin typeface="+mn-lt"/>
              </a:rPr>
              <a:t>nyomozóhatósági jogkör</a:t>
            </a:r>
            <a:r>
              <a:rPr lang="hu-HU" sz="1600" dirty="0">
                <a:latin typeface="+mn-lt"/>
              </a:rPr>
              <a:t>ébe utalt bűncselekmények bűncselekmények megelőzése, felderítése, valamint szabálysértések felderítése és elbírálása</a:t>
            </a:r>
          </a:p>
          <a:p>
            <a:r>
              <a:rPr lang="hu-HU" sz="1600" dirty="0">
                <a:latin typeface="+mn-lt"/>
              </a:rPr>
              <a:t>a </a:t>
            </a:r>
            <a:r>
              <a:rPr lang="hu-HU" sz="1600" b="1" dirty="0">
                <a:latin typeface="+mn-lt"/>
              </a:rPr>
              <a:t>jövedéki adóztatás</a:t>
            </a:r>
            <a:r>
              <a:rPr lang="hu-HU" sz="1600" dirty="0">
                <a:latin typeface="+mn-lt"/>
              </a:rPr>
              <a:t>sal, ellenőrzéssel és a jövedéki ügyekkel kapcsolatos feladatok ellátása</a:t>
            </a:r>
          </a:p>
          <a:p>
            <a:r>
              <a:rPr lang="hu-HU" sz="1600" dirty="0">
                <a:latin typeface="+mn-lt"/>
              </a:rPr>
              <a:t>a pénzmosás, illetve a terrorizmus finanszírozása megelőzésével összefüggő ellenőrzési, hatósági felügyeleti feladatok ellátása</a:t>
            </a:r>
          </a:p>
          <a:p>
            <a:r>
              <a:rPr lang="hu-HU" sz="1600" b="1" dirty="0">
                <a:latin typeface="+mn-lt"/>
              </a:rPr>
              <a:t>egyéni vállalkozók nyilvántartásá</a:t>
            </a:r>
            <a:r>
              <a:rPr lang="hu-HU" sz="1600" dirty="0">
                <a:latin typeface="+mn-lt"/>
              </a:rPr>
              <a:t>nak vezetése</a:t>
            </a:r>
          </a:p>
          <a:p>
            <a:r>
              <a:rPr lang="hu-HU" sz="1600" b="1" dirty="0">
                <a:latin typeface="+mn-lt"/>
              </a:rPr>
              <a:t>hitelezői feladatok </a:t>
            </a:r>
            <a:r>
              <a:rPr lang="hu-HU" sz="1600" dirty="0">
                <a:latin typeface="+mn-lt"/>
              </a:rPr>
              <a:t>ellátása csődeljárás, felszámolási eljárás, végelszámolási és kényszertörlési eljárás során</a:t>
            </a:r>
          </a:p>
          <a:p>
            <a:r>
              <a:rPr lang="hu-HU" sz="1600" dirty="0">
                <a:latin typeface="+mn-lt"/>
              </a:rPr>
              <a:t>az Európai Csalásellenes Hivatallal (OLAF) való együttműködés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8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3.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AF8349-00A6-4E45-AA4C-50C0153B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b="1" dirty="0"/>
              <a:t>Önkormányzati adóhatóság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adóztatási feladatai három fő vonal köré csoportosíthatók: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helyi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átengedett központi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települési adó beszedése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működése feletti felügyelet keretében ellenőrzi az adóztatás törvényességét</a:t>
            </a:r>
          </a:p>
          <a:p>
            <a:r>
              <a:rPr lang="hu-HU" sz="1800" b="1" dirty="0"/>
              <a:t>Fővárosi és vármegyei kormányhivatal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feladata az önkormányzati adóhatóság által hozott határozat ellen benyújtott fellebbezések elbírálása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46401" y="3"/>
            <a:ext cx="6423379" cy="129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EF8A2F-DDD7-424E-A2A7-D2AB0BB6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4160655"/>
            <a:ext cx="10515600" cy="4351339"/>
          </a:xfrm>
        </p:spPr>
        <p:txBody>
          <a:bodyPr>
            <a:normAutofit/>
          </a:bodyPr>
          <a:lstStyle/>
          <a:p>
            <a:r>
              <a:rPr lang="hu-HU" sz="1800" dirty="0"/>
              <a:t>Az </a:t>
            </a:r>
            <a:r>
              <a:rPr lang="hu-HU" sz="1800" b="1" i="1" dirty="0"/>
              <a:t>önadózás</a:t>
            </a:r>
            <a:r>
              <a:rPr lang="hu-HU" sz="1800" dirty="0"/>
              <a:t> keretében az adózás anyagi jogi normáinak realizálódása önkéntes jogkövetéssel megy végbe.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adóigazgatási eljárás </a:t>
            </a:r>
            <a:r>
              <a:rPr lang="hu-HU" sz="1800" dirty="0"/>
              <a:t>az adózási folyamat olyan része, amely magában foglalja az adóellenőrzést, az adóhatósági eljárást és az adóvégrehajtást.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adóper</a:t>
            </a:r>
            <a:r>
              <a:rPr lang="hu-HU" sz="1800" dirty="0"/>
              <a:t> a bíróság előtt folyó adójogi jogvitás eldöntésének terepe.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D5E188C0-50F6-B542-BAF3-42502D88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55" y="2188674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Önadózás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églalap 12">
            <a:extLst>
              <a:ext uri="{FF2B5EF4-FFF2-40B4-BE49-F238E27FC236}">
                <a16:creationId xmlns:a16="http://schemas.microsoft.com/office/drawing/2014/main" id="{0CB2598A-283B-3B4C-9BA8-8B644E92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963" y="2188674"/>
            <a:ext cx="1699312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Adóigazgatási eljárás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églalap 16">
            <a:extLst>
              <a:ext uri="{FF2B5EF4-FFF2-40B4-BE49-F238E27FC236}">
                <a16:creationId xmlns:a16="http://schemas.microsoft.com/office/drawing/2014/main" id="{E0741471-8F4F-9B42-9C3A-60841880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9" y="3196043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Ellenőrzés</a:t>
            </a:r>
            <a:endParaRPr lang="hu-HU" alt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7">
            <a:extLst>
              <a:ext uri="{FF2B5EF4-FFF2-40B4-BE49-F238E27FC236}">
                <a16:creationId xmlns:a16="http://schemas.microsoft.com/office/drawing/2014/main" id="{E3CFD754-D211-BE4F-83E1-36E6A038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711" y="3207596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Hatósági eljárás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9">
            <a:extLst>
              <a:ext uri="{FF2B5EF4-FFF2-40B4-BE49-F238E27FC236}">
                <a16:creationId xmlns:a16="http://schemas.microsoft.com/office/drawing/2014/main" id="{F4293F27-10E7-BD48-9253-58490DB5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168" y="3186638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Adó-</a:t>
            </a:r>
            <a:b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végrehajtás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25">
            <a:extLst>
              <a:ext uri="{FF2B5EF4-FFF2-40B4-BE49-F238E27FC236}">
                <a16:creationId xmlns:a16="http://schemas.microsoft.com/office/drawing/2014/main" id="{779F7A92-AF75-6E4D-8565-D5942B55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379" y="2190051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Adóper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89E66B8-6BE5-BE41-A19E-F46E715BA83E}"/>
              </a:ext>
            </a:extLst>
          </p:cNvPr>
          <p:cNvCxnSpPr/>
          <p:nvPr/>
        </p:nvCxnSpPr>
        <p:spPr>
          <a:xfrm rot="5400000">
            <a:off x="2557381" y="2967042"/>
            <a:ext cx="1799590" cy="6985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105D7DE-083A-C945-8B7A-ED16003F74F6}"/>
              </a:ext>
            </a:extLst>
          </p:cNvPr>
          <p:cNvCxnSpPr/>
          <p:nvPr/>
        </p:nvCxnSpPr>
        <p:spPr>
          <a:xfrm rot="5400000">
            <a:off x="7594767" y="2942799"/>
            <a:ext cx="1799590" cy="698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8B4C2BB-3BE5-7546-945D-516B2FA7AF6C}"/>
              </a:ext>
            </a:extLst>
          </p:cNvPr>
          <p:cNvCxnSpPr/>
          <p:nvPr/>
        </p:nvCxnSpPr>
        <p:spPr>
          <a:xfrm rot="5400000">
            <a:off x="4643914" y="359048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FE9650E-5787-9443-B7BD-A82C8A38D6D1}"/>
              </a:ext>
            </a:extLst>
          </p:cNvPr>
          <p:cNvCxnSpPr/>
          <p:nvPr/>
        </p:nvCxnSpPr>
        <p:spPr>
          <a:xfrm rot="5400000">
            <a:off x="6293514" y="355665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53BC1F6-3855-AE4D-9DC1-1611682A406B}"/>
              </a:ext>
            </a:extLst>
          </p:cNvPr>
          <p:cNvCxnSpPr>
            <a:cxnSpLocks/>
          </p:cNvCxnSpPr>
          <p:nvPr/>
        </p:nvCxnSpPr>
        <p:spPr>
          <a:xfrm>
            <a:off x="1467730" y="3056123"/>
            <a:ext cx="8971963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ím 3">
            <a:extLst>
              <a:ext uri="{FF2B5EF4-FFF2-40B4-BE49-F238E27FC236}">
                <a16:creationId xmlns:a16="http://schemas.microsoft.com/office/drawing/2014/main" id="{78F9FEFB-2670-B148-849B-D3BA3256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 Az adózás rendjének törvényi szabályai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82F3CDF-0E5C-6845-B01F-E52B6B148FEC}"/>
              </a:ext>
            </a:extLst>
          </p:cNvPr>
          <p:cNvSpPr txBox="1"/>
          <p:nvPr/>
        </p:nvSpPr>
        <p:spPr>
          <a:xfrm>
            <a:off x="1637951" y="1608408"/>
            <a:ext cx="623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Az adózás folyamatának szakaszai</a:t>
            </a:r>
          </a:p>
          <a:p>
            <a:endParaRPr lang="hu-H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19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24EC14-A5DE-F349-9F84-05CFE9CD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80549"/>
              </p:ext>
            </p:extLst>
          </p:nvPr>
        </p:nvGraphicFramePr>
        <p:xfrm>
          <a:off x="721603" y="1292517"/>
          <a:ext cx="10748793" cy="53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8A7EC7D-9EF4-D149-87AF-7A5950D6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2.1.3.1 Az adókötelezettségek</a:t>
            </a:r>
          </a:p>
        </p:txBody>
      </p:sp>
    </p:spTree>
    <p:extLst>
      <p:ext uri="{BB962C8B-B14F-4D97-AF65-F5344CB8AC3E}">
        <p14:creationId xmlns:p14="http://schemas.microsoft.com/office/powerpoint/2010/main" val="7740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tantárgy tematikája</a:t>
            </a:r>
            <a:endParaRPr lang="hu-HU" sz="2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pénzügyi és költségvetési politika fejlődési útja napjainkig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Fiskális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Monetáris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állampénzügyi rendszer 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403810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ellenőrzés</a:t>
            </a:r>
          </a:p>
          <a:p>
            <a:r>
              <a:rPr lang="hu-HU" sz="1800" i="1" dirty="0"/>
              <a:t>célja</a:t>
            </a:r>
            <a:r>
              <a:rPr lang="hu-HU" sz="1800" dirty="0"/>
              <a:t> az adótörvényekben és más jogszabályokban meghatározott </a:t>
            </a:r>
            <a:r>
              <a:rPr lang="hu-HU" sz="1800" b="1" dirty="0"/>
              <a:t>kötelezettségek teljesítésének vagy megsértésének megállapítása</a:t>
            </a:r>
          </a:p>
          <a:p>
            <a:r>
              <a:rPr lang="hu-HU" sz="1800" i="1" dirty="0"/>
              <a:t>fajtái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adóellenőrzés</a:t>
            </a:r>
            <a:r>
              <a:rPr lang="hu-HU" sz="1800" dirty="0"/>
              <a:t> (adóellenőrzés, ismételt ellenőrzés, felülellenőrzés)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jogkövetési vizsgálat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adókötelezettségek teljesítésére irányuló ellenőrzés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adatok gyűjtése nyilvántartásban, bevallásban szereplő adatok</a:t>
            </a:r>
            <a:br>
              <a:rPr lang="hu-HU" sz="1800" dirty="0"/>
            </a:br>
            <a:r>
              <a:rPr lang="hu-HU" sz="1800" dirty="0"/>
              <a:t>helyességének megállapítására vagy ellenőrzés támogatására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gazdasági események valódiságának vizsgálata</a:t>
            </a:r>
          </a:p>
          <a:p>
            <a:r>
              <a:rPr lang="hu-HU" sz="1800" i="1" dirty="0"/>
              <a:t>folyamata</a:t>
            </a:r>
            <a:r>
              <a:rPr lang="hu-HU" sz="1800" dirty="0"/>
              <a:t> (megindítása, lefolytatása, lezárása)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96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adóhatósági eljárás</a:t>
            </a:r>
          </a:p>
          <a:p>
            <a:r>
              <a:rPr lang="hu-HU" sz="1800" dirty="0"/>
              <a:t>Kockázatelemzési eljárás</a:t>
            </a:r>
          </a:p>
          <a:p>
            <a:r>
              <a:rPr lang="hu-HU" sz="1800" dirty="0"/>
              <a:t>Hatósági adómegállapítás bejelentés, bevallás alapján</a:t>
            </a:r>
          </a:p>
          <a:p>
            <a:r>
              <a:rPr lang="hu-HU" sz="1800" dirty="0"/>
              <a:t>Adó soron kívüli megállapítása</a:t>
            </a:r>
          </a:p>
          <a:p>
            <a:r>
              <a:rPr lang="hu-HU" sz="1800" dirty="0"/>
              <a:t>Adózó minősítési eljárása</a:t>
            </a:r>
          </a:p>
          <a:p>
            <a:r>
              <a:rPr lang="hu-HU" sz="1800" dirty="0"/>
              <a:t>Állami garancia beváltásához kapcsolódó eljárás</a:t>
            </a:r>
          </a:p>
          <a:p>
            <a:r>
              <a:rPr lang="hu-HU" sz="1800" dirty="0"/>
              <a:t>Feltételes adómegállapítás </a:t>
            </a:r>
          </a:p>
          <a:p>
            <a:r>
              <a:rPr lang="hu-HU" sz="1800" dirty="0"/>
              <a:t>Szokásos piaci ár megállapítása </a:t>
            </a:r>
          </a:p>
          <a:p>
            <a:r>
              <a:rPr lang="hu-HU" sz="1800" dirty="0"/>
              <a:t>Fizetési kedvezmény engedélyezésére irányuló eljárás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84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22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F748C1-6DC9-F843-B18B-206C098AE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600669"/>
              </p:ext>
            </p:extLst>
          </p:nvPr>
        </p:nvGraphicFramePr>
        <p:xfrm>
          <a:off x="838200" y="2486527"/>
          <a:ext cx="10515600" cy="36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DE0BD5E6-A834-0F42-8059-69E0BB69BB13}"/>
              </a:ext>
            </a:extLst>
          </p:cNvPr>
          <p:cNvSpPr txBox="1"/>
          <p:nvPr/>
        </p:nvSpPr>
        <p:spPr>
          <a:xfrm>
            <a:off x="838200" y="1709139"/>
            <a:ext cx="73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Jogorvoslat az adójogban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FA3B52-DED4-9C4F-929A-6627C11C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3.</a:t>
            </a:r>
          </a:p>
        </p:txBody>
      </p:sp>
    </p:spTree>
    <p:extLst>
      <p:ext uri="{BB962C8B-B14F-4D97-AF65-F5344CB8AC3E}">
        <p14:creationId xmlns:p14="http://schemas.microsoft.com/office/powerpoint/2010/main" val="150157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23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D5D2E-5AFB-B547-9E5A-33FE07DE4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674948"/>
              </p:ext>
            </p:extLst>
          </p:nvPr>
        </p:nvGraphicFramePr>
        <p:xfrm>
          <a:off x="1089755" y="1690688"/>
          <a:ext cx="10012489" cy="376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D6708DE-76A0-4241-8CF3-C3E62A3E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2.1.3.3. Az adójogi jogkövetkezmények rendszere</a:t>
            </a:r>
          </a:p>
        </p:txBody>
      </p:sp>
    </p:spTree>
    <p:extLst>
      <p:ext uri="{BB962C8B-B14F-4D97-AF65-F5344CB8AC3E}">
        <p14:creationId xmlns:p14="http://schemas.microsoft.com/office/powerpoint/2010/main" val="143580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9869467F-4689-AB42-98C2-CB21C68259E6}"/>
              </a:ext>
            </a:extLst>
          </p:cNvPr>
          <p:cNvSpPr/>
          <p:nvPr/>
        </p:nvSpPr>
        <p:spPr>
          <a:xfrm>
            <a:off x="2713055" y="1632405"/>
            <a:ext cx="6783572" cy="488658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 költségvetési ciklus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8BA009-0F02-4148-8E31-0B9C3EB6A645}"/>
              </a:ext>
            </a:extLst>
          </p:cNvPr>
          <p:cNvSpPr/>
          <p:nvPr/>
        </p:nvSpPr>
        <p:spPr>
          <a:xfrm>
            <a:off x="2085705" y="2612283"/>
            <a:ext cx="2671354" cy="4029150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Előkészítési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Döntési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Költségvetési Tanács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71C78CD-606A-5844-8E4E-674C745C6733}"/>
              </a:ext>
            </a:extLst>
          </p:cNvPr>
          <p:cNvSpPr/>
          <p:nvPr/>
        </p:nvSpPr>
        <p:spPr>
          <a:xfrm>
            <a:off x="4965759" y="2608595"/>
            <a:ext cx="2502755" cy="2904967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Végrehajtási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„tárgyév = n”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kincstári rendszer szervei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25CCBE50-245F-DB46-A8E2-DA8366C45292}"/>
              </a:ext>
            </a:extLst>
          </p:cNvPr>
          <p:cNvCxnSpPr/>
          <p:nvPr/>
        </p:nvCxnSpPr>
        <p:spPr>
          <a:xfrm>
            <a:off x="3673828" y="2348576"/>
            <a:ext cx="5328000" cy="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5A657E1-C9B8-E847-93FC-7E521551EE73}"/>
              </a:ext>
            </a:extLst>
          </p:cNvPr>
          <p:cNvCxnSpPr/>
          <p:nvPr/>
        </p:nvCxnSpPr>
        <p:spPr>
          <a:xfrm>
            <a:off x="3667462" y="2328809"/>
            <a:ext cx="0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93B362B6-A7CE-744C-9F73-4FF6BCA6F0EB}"/>
              </a:ext>
            </a:extLst>
          </p:cNvPr>
          <p:cNvCxnSpPr/>
          <p:nvPr/>
        </p:nvCxnSpPr>
        <p:spPr>
          <a:xfrm>
            <a:off x="9010651" y="2337629"/>
            <a:ext cx="1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DE6F4666-882F-7B42-B0CC-1A7A46C3598F}"/>
              </a:ext>
            </a:extLst>
          </p:cNvPr>
          <p:cNvCxnSpPr/>
          <p:nvPr/>
        </p:nvCxnSpPr>
        <p:spPr>
          <a:xfrm>
            <a:off x="6096000" y="2176594"/>
            <a:ext cx="0" cy="432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C125E485-57DF-1648-A10F-3A0F431AC47C}"/>
              </a:ext>
            </a:extLst>
          </p:cNvPr>
          <p:cNvCxnSpPr/>
          <p:nvPr/>
        </p:nvCxnSpPr>
        <p:spPr>
          <a:xfrm>
            <a:off x="6096000" y="2120112"/>
            <a:ext cx="0" cy="205604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>
            <a:extLst>
              <a:ext uri="{FF2B5EF4-FFF2-40B4-BE49-F238E27FC236}">
                <a16:creationId xmlns:a16="http://schemas.microsoft.com/office/drawing/2014/main" id="{3A26B188-4D21-D34D-B123-A48A29A96242}"/>
              </a:ext>
            </a:extLst>
          </p:cNvPr>
          <p:cNvSpPr/>
          <p:nvPr/>
        </p:nvSpPr>
        <p:spPr>
          <a:xfrm>
            <a:off x="7677213" y="2608594"/>
            <a:ext cx="2671354" cy="3516364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Beszámolási és ellenőrzési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„n+1”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7E21356-1720-654D-8A3A-03D5B52DA95F}"/>
              </a:ext>
            </a:extLst>
          </p:cNvPr>
          <p:cNvSpPr txBox="1"/>
          <p:nvPr/>
        </p:nvSpPr>
        <p:spPr>
          <a:xfrm>
            <a:off x="5221778" y="5838960"/>
            <a:ext cx="4910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Megjegyzés:</a:t>
            </a:r>
          </a:p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a ciklusok egymásba ágyazva, egymással párhuzamosan léteznek.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F48C7-9B9E-D948-A825-DD80079D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2.2.1. A központi költségvetés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előkészítése és elfogadása 1.</a:t>
            </a:r>
          </a:p>
        </p:txBody>
      </p:sp>
    </p:spTree>
    <p:extLst>
      <p:ext uri="{BB962C8B-B14F-4D97-AF65-F5344CB8AC3E}">
        <p14:creationId xmlns:p14="http://schemas.microsoft.com/office/powerpoint/2010/main" val="352049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1CF0CB2-C736-B748-BF4C-7DE6E9835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hu-HU" sz="2400" b="1" dirty="0"/>
              <a:t>Előkészítés alapdokumentumai</a:t>
            </a:r>
          </a:p>
          <a:p>
            <a:r>
              <a:rPr lang="hu-HU" sz="1800" b="1" dirty="0"/>
              <a:t>Prognózis</a:t>
            </a:r>
            <a:endParaRPr lang="hu-HU" sz="1800" dirty="0"/>
          </a:p>
          <a:p>
            <a:pPr lvl="1"/>
            <a:r>
              <a:rPr lang="hu-HU" sz="1800" dirty="0"/>
              <a:t>a gazdaság- és pénzügypolitika 3 évre vonatkozó fő irányai</a:t>
            </a:r>
          </a:p>
          <a:p>
            <a:pPr lvl="1"/>
            <a:r>
              <a:rPr lang="hu-HU" sz="1800" dirty="0"/>
              <a:t>fő mutatók: GDP, infláció, folyó fizetési mérleg,</a:t>
            </a:r>
          </a:p>
          <a:p>
            <a:pPr lvl="1"/>
            <a:r>
              <a:rPr lang="hu-HU" sz="1800" dirty="0"/>
              <a:t>az államháztartásért felelős miniszter terjeszti a Kormány elé</a:t>
            </a:r>
          </a:p>
          <a:p>
            <a:r>
              <a:rPr lang="hu-HU" sz="1800" b="1" dirty="0"/>
              <a:t>Tervezési körirat</a:t>
            </a:r>
            <a:endParaRPr lang="hu-HU" sz="1800" dirty="0"/>
          </a:p>
          <a:p>
            <a:pPr lvl="1"/>
            <a:r>
              <a:rPr lang="hu-HU" sz="1800" dirty="0"/>
              <a:t>fő makrogazdasági paramétereket  tartalmazza</a:t>
            </a:r>
          </a:p>
          <a:p>
            <a:pPr lvl="1"/>
            <a:r>
              <a:rPr lang="hu-HU" sz="1800" dirty="0"/>
              <a:t>az államháztartásért felelős miniszter adja ki</a:t>
            </a:r>
            <a:endParaRPr lang="hu-HU" sz="1800" b="1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SzPct val="100000"/>
              <a:buNone/>
              <a:defRPr/>
            </a:pPr>
            <a:r>
              <a:rPr lang="hu-HU" sz="2400" b="1" dirty="0">
                <a:latin typeface="+mn-lt"/>
              </a:rPr>
              <a:t>Előkészítésnél alkalmazható tervezési módszerek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Finanszírozás tárgya szerint</a:t>
            </a:r>
            <a:r>
              <a:rPr lang="hu-HU" sz="1800" dirty="0">
                <a:latin typeface="+mn-lt"/>
              </a:rPr>
              <a:t>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intézmény-finanszírozás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feladatfinanszírozás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költség-finanszírozás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A tervezés technikája szerint: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bázisalapú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nullabázisú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cél-, program és teljesítmény 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normatív tervezés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2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5962438" y="1927083"/>
            <a:ext cx="5058488" cy="4429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SzPct val="100000"/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költségvetési bevételi és kiadások elszámolására szolgáló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államháztartás központi alrendszerébe tartozó költségvetési szervek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központi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fejezeti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elkülönített állami pénzalapok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társadalombiztosítás pénzügyi alapjai előirányzatai</a:t>
            </a:r>
          </a:p>
        </p:txBody>
      </p:sp>
      <p:sp>
        <p:nvSpPr>
          <p:cNvPr id="9" name="Téglalap 130">
            <a:extLst>
              <a:ext uri="{FF2B5EF4-FFF2-40B4-BE49-F238E27FC236}">
                <a16:creationId xmlns:a16="http://schemas.microsoft.com/office/drawing/2014/main" id="{5325316A-E506-8D4D-8AAD-E5DDE28E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20" y="1927084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költségvetési fejezet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31">
            <a:extLst>
              <a:ext uri="{FF2B5EF4-FFF2-40B4-BE49-F238E27FC236}">
                <a16:creationId xmlns:a16="http://schemas.microsoft.com/office/drawing/2014/main" id="{5162A67F-7EAF-5E42-9424-47FBE013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146" y="26789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32">
            <a:extLst>
              <a:ext uri="{FF2B5EF4-FFF2-40B4-BE49-F238E27FC236}">
                <a16:creationId xmlns:a16="http://schemas.microsoft.com/office/drawing/2014/main" id="{24EC37CF-22BF-B84F-9482-AF66A892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495" y="34043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133">
            <a:extLst>
              <a:ext uri="{FF2B5EF4-FFF2-40B4-BE49-F238E27FC236}">
                <a16:creationId xmlns:a16="http://schemas.microsoft.com/office/drawing/2014/main" id="{1DA01B75-CC00-E241-91F3-E8DC03EB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58" y="4131467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jogcímcsoport</a:t>
            </a:r>
            <a:endParaRPr lang="hu-HU" alt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34">
            <a:extLst>
              <a:ext uri="{FF2B5EF4-FFF2-40B4-BE49-F238E27FC236}">
                <a16:creationId xmlns:a16="http://schemas.microsoft.com/office/drawing/2014/main" id="{50620553-0DE2-B149-A14B-97BDDAA1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783" y="48521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előirányzat-csoport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églalap 135">
            <a:extLst>
              <a:ext uri="{FF2B5EF4-FFF2-40B4-BE49-F238E27FC236}">
                <a16:creationId xmlns:a16="http://schemas.microsoft.com/office/drawing/2014/main" id="{840A140B-C0A4-2F46-8656-E2D00F06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58" y="55872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kiemelt előirányzat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E299D78-FFA7-7D45-81C7-D5640EB9D8CB}"/>
              </a:ext>
            </a:extLst>
          </p:cNvPr>
          <p:cNvCxnSpPr>
            <a:cxnSpLocks/>
          </p:cNvCxnSpPr>
          <p:nvPr/>
        </p:nvCxnSpPr>
        <p:spPr>
          <a:xfrm>
            <a:off x="4314913" y="2416035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1198E0E-D429-D140-A57E-E8B6A99A2AD8}"/>
              </a:ext>
            </a:extLst>
          </p:cNvPr>
          <p:cNvCxnSpPr/>
          <p:nvPr/>
        </p:nvCxnSpPr>
        <p:spPr>
          <a:xfrm>
            <a:off x="4304783" y="31649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FF9F4840-02E6-DE43-B868-DEC09F4080D8}"/>
              </a:ext>
            </a:extLst>
          </p:cNvPr>
          <p:cNvCxnSpPr/>
          <p:nvPr/>
        </p:nvCxnSpPr>
        <p:spPr>
          <a:xfrm>
            <a:off x="4317674" y="389207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08596FE-D903-FA4C-9F70-C4FADE8C8978}"/>
              </a:ext>
            </a:extLst>
          </p:cNvPr>
          <p:cNvCxnSpPr/>
          <p:nvPr/>
        </p:nvCxnSpPr>
        <p:spPr>
          <a:xfrm>
            <a:off x="4304783" y="46127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54BEB0D-8616-514A-B74A-474425ED9018}"/>
              </a:ext>
            </a:extLst>
          </p:cNvPr>
          <p:cNvCxnSpPr/>
          <p:nvPr/>
        </p:nvCxnSpPr>
        <p:spPr>
          <a:xfrm>
            <a:off x="4321823" y="534114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C32EA3E-0D61-A343-A2A5-DF882DBE2593}"/>
              </a:ext>
            </a:extLst>
          </p:cNvPr>
          <p:cNvSpPr txBox="1"/>
          <p:nvPr/>
        </p:nvSpPr>
        <p:spPr>
          <a:xfrm>
            <a:off x="1827530" y="1648260"/>
            <a:ext cx="1015663" cy="4708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b="1" dirty="0">
                <a:latin typeface="+mj-lt"/>
                <a:cs typeface="Times New Roman" panose="02020603050405020304" pitchFamily="18" charset="0"/>
              </a:rPr>
              <a:t>A központi költségvetés</a:t>
            </a:r>
            <a:br>
              <a:rPr lang="hu-HU" b="1" dirty="0">
                <a:latin typeface="+mj-lt"/>
                <a:cs typeface="Times New Roman" panose="02020603050405020304" pitchFamily="18" charset="0"/>
              </a:rPr>
            </a:br>
            <a:r>
              <a:rPr lang="hu-HU" b="1" dirty="0">
                <a:latin typeface="+mj-lt"/>
                <a:cs typeface="Times New Roman" panose="02020603050405020304" pitchFamily="18" charset="0"/>
              </a:rPr>
              <a:t>vázlatos szerkezeti rendje</a:t>
            </a:r>
          </a:p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3EC03767-FEC3-EE49-B6BE-9289FAA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</p:spTree>
    <p:extLst>
      <p:ext uri="{BB962C8B-B14F-4D97-AF65-F5344CB8AC3E}">
        <p14:creationId xmlns:p14="http://schemas.microsoft.com/office/powerpoint/2010/main" val="331992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4.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C404EBB1-A68B-524C-B85A-40CC02E2EA8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99E5A"/>
              </a:buClr>
              <a:buSzPct val="100000"/>
              <a:buNone/>
              <a:defRPr/>
            </a:pPr>
            <a:r>
              <a:rPr lang="hu-HU" sz="2400" b="1" dirty="0"/>
              <a:t>Döntési szakasz</a:t>
            </a:r>
          </a:p>
          <a:p>
            <a:pPr>
              <a:buSzPct val="100000"/>
              <a:defRPr/>
            </a:pPr>
            <a:r>
              <a:rPr lang="hu-HU" sz="1800" dirty="0"/>
              <a:t>A Kormány az elkészített és általa elfogadott költségvetési törvényjavaslat tervezetét benyújtja az Országgyűlésnek</a:t>
            </a:r>
          </a:p>
          <a:p>
            <a:pPr>
              <a:buSzPct val="100000"/>
              <a:defRPr/>
            </a:pPr>
            <a:r>
              <a:rPr lang="hu-HU" sz="1800" dirty="0"/>
              <a:t>A tárgyalás az Állami Számvevőszék és a Költségvetési Tanács véleményének ismeretében a Házszabály előírásai szerint folyik</a:t>
            </a:r>
          </a:p>
          <a:p>
            <a:pPr>
              <a:buSzPct val="100000"/>
              <a:defRPr/>
            </a:pPr>
            <a:r>
              <a:rPr lang="hu-HU" sz="1800" dirty="0"/>
              <a:t>Döntés a Költségvetési Tanács egyetértő állásfoglalása alapján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59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4793A5-8F38-423A-A6F1-87C9C271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777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fejezetet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szerv</a:t>
            </a:r>
            <a:r>
              <a:rPr lang="en-US" dirty="0"/>
              <a:t> </a:t>
            </a:r>
            <a:r>
              <a:rPr lang="en-US" dirty="0" err="1"/>
              <a:t>vezetője</a:t>
            </a:r>
            <a:endParaRPr lang="en-US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BAC6CA47-F2DB-6B47-83B4-2ED8C883C1DF}"/>
              </a:ext>
            </a:extLst>
          </p:cNvPr>
          <p:cNvSpPr txBox="1">
            <a:spLocks/>
          </p:cNvSpPr>
          <p:nvPr/>
        </p:nvSpPr>
        <p:spPr>
          <a:xfrm>
            <a:off x="6200777" y="2514600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megállapítja az elemi költségvetést</a:t>
            </a:r>
          </a:p>
          <a:p>
            <a:r>
              <a:rPr lang="hu-HU" sz="1800" dirty="0"/>
              <a:t>rendeletben szabályozza a központi kezelésű előirányzatok és a fejezeti kezelésű előirányzatok felhasználását</a:t>
            </a:r>
          </a:p>
          <a:p>
            <a:r>
              <a:rPr lang="hu-HU" sz="1800" dirty="0"/>
              <a:t>a fejezeten belül jogosult előirányzatokat átcsoportosítani</a:t>
            </a:r>
          </a:p>
          <a:p>
            <a:r>
              <a:rPr lang="hu-HU" sz="1800" dirty="0"/>
              <a:t>a gazdálkodásról éves beszámolót, az előirányzat-maradványról elszámolást készít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1D9EEB-8237-44BF-8C2E-2E40DD4E3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90688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kormány</a:t>
            </a:r>
            <a:br>
              <a:rPr lang="en-US" dirty="0"/>
            </a:br>
            <a:endParaRPr lang="en-US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5183191-A994-0149-A020-D86AEE755AE3}"/>
              </a:ext>
            </a:extLst>
          </p:cNvPr>
          <p:cNvSpPr txBox="1">
            <a:spLocks/>
          </p:cNvSpPr>
          <p:nvPr/>
        </p:nvSpPr>
        <p:spPr>
          <a:xfrm>
            <a:off x="836612" y="2514600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felel a központi költségvetés végrehajtásáért</a:t>
            </a:r>
          </a:p>
          <a:p>
            <a:r>
              <a:rPr lang="hu-HU" sz="1800" dirty="0"/>
              <a:t>rendelkezik a tartalékokkal</a:t>
            </a:r>
          </a:p>
          <a:p>
            <a:r>
              <a:rPr lang="hu-HU" sz="1800" dirty="0"/>
              <a:t>előirányzatokat zárolhat, csökkenthet, törölhet</a:t>
            </a:r>
          </a:p>
          <a:p>
            <a:r>
              <a:rPr lang="hu-HU" sz="1800" dirty="0"/>
              <a:t>az irányítása alá tartozó fejezeteket érintően jogosult a kiadási előirányzatok átcsoportosítására, a költségvetési címrendet módosíthatja és kiegészítheti</a:t>
            </a:r>
          </a:p>
          <a:p>
            <a:r>
              <a:rPr lang="hu-HU" sz="1800" dirty="0"/>
              <a:t>elemi csapás esetén az Áht.-</a:t>
            </a:r>
            <a:r>
              <a:rPr lang="hu-HU" sz="1800" dirty="0" err="1"/>
              <a:t>tól</a:t>
            </a:r>
            <a:r>
              <a:rPr lang="hu-HU" sz="1800" dirty="0"/>
              <a:t> eltérhet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28</a:t>
            </a:fld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8E35F51-59DA-9B42-837F-463DA201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2.2.2. A központi költségvetés végrehajtása</a:t>
            </a:r>
          </a:p>
        </p:txBody>
      </p:sp>
    </p:spTree>
    <p:extLst>
      <p:ext uri="{BB962C8B-B14F-4D97-AF65-F5344CB8AC3E}">
        <p14:creationId xmlns:p14="http://schemas.microsoft.com/office/powerpoint/2010/main" val="115267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zövegdoboz 6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2.2.3.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végrehajtásának ellenőrzése, a zárszámadás</a:t>
            </a:r>
          </a:p>
        </p:txBody>
      </p:sp>
      <p:sp>
        <p:nvSpPr>
          <p:cNvPr id="29" name="Tartalom helye 2">
            <a:extLst>
              <a:ext uri="{FF2B5EF4-FFF2-40B4-BE49-F238E27FC236}">
                <a16:creationId xmlns:a16="http://schemas.microsoft.com/office/drawing/2014/main" id="{9CA14D4D-2F06-E644-AC3E-9B6BB215F8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A végrehajtás ellenőrzése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e célra létrehozott szerveken, jellemzően az Állami Számvevőszéken keresztül (</a:t>
            </a:r>
            <a:r>
              <a:rPr lang="hu-HU" sz="1800" b="1" dirty="0"/>
              <a:t>a költségvetési évben</a:t>
            </a:r>
            <a:r>
              <a:rPr lang="hu-HU" sz="1800" dirty="0"/>
              <a:t>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Országgyűlés által a zárszámadás keretében (</a:t>
            </a:r>
            <a:r>
              <a:rPr lang="hu-HU" sz="1800" b="1" dirty="0"/>
              <a:t>a költségvetési évet követő évben</a:t>
            </a:r>
            <a:r>
              <a:rPr lang="hu-HU" sz="1800" dirty="0"/>
              <a:t>)</a:t>
            </a:r>
          </a:p>
          <a:p>
            <a:pPr marL="0" indent="0">
              <a:buNone/>
            </a:pPr>
            <a:r>
              <a:rPr lang="hu-HU" sz="2400" b="1" dirty="0"/>
              <a:t>A zárszámadás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fogalma</a:t>
            </a:r>
            <a:r>
              <a:rPr lang="hu-HU" sz="1800" dirty="0"/>
              <a:t>: az éves költségvetési beszámolók alapján évente, az elfogadott költségvetéssel összehasonlítható módon, az év utolsó napján érvényes szervezeti, besorolási rendnek megfelelő </a:t>
            </a:r>
            <a:r>
              <a:rPr lang="hu-HU" sz="1800" b="1" dirty="0"/>
              <a:t>záró 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eljárása</a:t>
            </a:r>
            <a:r>
              <a:rPr lang="hu-HU" sz="1800" dirty="0"/>
              <a:t>: a költségvetési évet követő év </a:t>
            </a:r>
            <a:r>
              <a:rPr lang="hu-HU" sz="1800" b="1" dirty="0"/>
              <a:t>szeptember 30-áig </a:t>
            </a:r>
            <a:r>
              <a:rPr lang="hu-HU" sz="1800" dirty="0"/>
              <a:t>az államháztartásért felelős miniszter által elkészített és a Kormány által benyújtott törvényjavaslat keretében az </a:t>
            </a:r>
            <a:r>
              <a:rPr lang="hu-HU" sz="1800" b="1" dirty="0"/>
              <a:t>Országgyűlés hagyja jóvá </a:t>
            </a:r>
            <a:r>
              <a:rPr lang="hu-HU" sz="1800" dirty="0"/>
              <a:t>az Állami Számvevőszék jelentésének ismeretében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93443EE-318E-42DA-BC9F-65B1B19CDFE4}" type="slidenum">
              <a:rPr lang="hu-HU" altLang="hu-HU" smtClean="0"/>
              <a:pPr>
                <a:spcAft>
                  <a:spcPts val="600"/>
                </a:spcAft>
                <a:defRPr/>
              </a:pPr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67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1.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 magyar pénzügyi és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költségvetési politika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fejlődése napjainkig</a:t>
            </a:r>
          </a:p>
        </p:txBody>
      </p:sp>
    </p:spTree>
    <p:extLst>
      <p:ext uri="{BB962C8B-B14F-4D97-AF65-F5344CB8AC3E}">
        <p14:creationId xmlns:p14="http://schemas.microsoft.com/office/powerpoint/2010/main" val="25719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1.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b="1" dirty="0"/>
              <a:t>Az államadósság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fogalma</a:t>
            </a:r>
            <a:r>
              <a:rPr lang="hu-HU" dirty="0"/>
              <a:t>: az államadósság egy adott országban </a:t>
            </a:r>
            <a:r>
              <a:rPr lang="hu-HU" b="1" dirty="0"/>
              <a:t>a központi kormány és a helyi </a:t>
            </a:r>
            <a:r>
              <a:rPr lang="hu-HU" dirty="0"/>
              <a:t>(önkormányzati) </a:t>
            </a:r>
            <a:r>
              <a:rPr lang="hu-HU" b="1" dirty="0"/>
              <a:t>kormányzat adósságának</a:t>
            </a:r>
            <a:r>
              <a:rPr lang="hu-HU" dirty="0"/>
              <a:t> (tartozásainak) </a:t>
            </a:r>
            <a:r>
              <a:rPr lang="hu-HU" b="1" dirty="0"/>
              <a:t>konszolidált összege</a:t>
            </a:r>
            <a:r>
              <a:rPr lang="hu-HU" dirty="0"/>
              <a:t>, kiegészítve az állami vállalatoktól átvállalt hiteltartozásokkal, illetve a garanciavállalás miatt keletkezett hiteltartozásokkal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elsődleges oka </a:t>
            </a:r>
            <a:r>
              <a:rPr lang="hu-HU" dirty="0"/>
              <a:t>az államháztartási </a:t>
            </a:r>
            <a:r>
              <a:rPr lang="hu-HU" b="1" dirty="0"/>
              <a:t>hiány növekedése </a:t>
            </a:r>
            <a:r>
              <a:rPr lang="hu-HU" dirty="0"/>
              <a:t>(hiány típusú költségvetés)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hatása</a:t>
            </a:r>
            <a:r>
              <a:rPr lang="hu-HU" dirty="0"/>
              <a:t>: az államadósság jelentős mértéke, illetve gyors növekedése </a:t>
            </a:r>
            <a:r>
              <a:rPr lang="hu-HU" b="1" dirty="0"/>
              <a:t>gazdasági destabilizációs hatást vált ki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kezelésének célja</a:t>
            </a:r>
            <a:r>
              <a:rPr lang="hu-HU" dirty="0"/>
              <a:t>: EU direktíva a </a:t>
            </a:r>
            <a:r>
              <a:rPr lang="hu-HU" b="1" dirty="0"/>
              <a:t>GDP 60%-a alá való csökkentése</a:t>
            </a:r>
            <a:r>
              <a:rPr lang="hu-HU" dirty="0"/>
              <a:t>, a magyar cél az 50% elérése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7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2.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hu-HU" sz="2400" b="1" dirty="0"/>
              <a:t>Az államadósság-csökkentését szolgáló követelmények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államadósság tervezett mértékét </a:t>
            </a:r>
            <a:r>
              <a:rPr lang="hu-HU" dirty="0"/>
              <a:t>a központi költségvetésről szóló törvényben kell meghatározni úgy, hogy annak a GDP-hez viszonyított aránya csökkenjen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csak olyan költségvetést nyújthat be a Kormány, ahol az államadósság egyik évről a másikra mérséklődik (</a:t>
            </a:r>
            <a:r>
              <a:rPr lang="hu-HU" b="1" dirty="0"/>
              <a:t>adósságszabály</a:t>
            </a:r>
            <a:r>
              <a:rPr lang="hu-HU" dirty="0"/>
              <a:t>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Költségvetési Tanács</a:t>
            </a:r>
            <a:r>
              <a:rPr lang="hu-HU" dirty="0"/>
              <a:t>, mint a garanciát nyújtó szerv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ha ennek elérése a költségvetési év folyamán veszélybe kerül, a központi költségvetésről szóló törvényt </a:t>
            </a:r>
            <a:r>
              <a:rPr lang="hu-HU" b="1" dirty="0"/>
              <a:t>módosítani kell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kivétel</a:t>
            </a:r>
            <a:r>
              <a:rPr lang="hu-HU" dirty="0"/>
              <a:t> az adósságszabály alól: különleges jogrend és a nemzetgazdaság tartós és jelentős visszaesése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54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3.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2585702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100%-</a:t>
            </a:r>
            <a:r>
              <a:rPr lang="hu-HU" dirty="0" err="1"/>
              <a:t>os</a:t>
            </a:r>
            <a:r>
              <a:rPr lang="hu-HU" dirty="0"/>
              <a:t> tulajdonában álló, egyszemélyes zártkörűen működő részvénytársaság, amelynek részvényei névre szólók és forgalomképtelenek, a tulajdonosi jogokat az állam nevében az államháztartásért felelős miniszter gyakorolja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állampapír-kibocsátás</a:t>
            </a:r>
            <a:r>
              <a:rPr lang="hu-HU" dirty="0"/>
              <a:t> és az első- és másodlagos </a:t>
            </a:r>
            <a:r>
              <a:rPr lang="hu-HU" b="1" dirty="0"/>
              <a:t>állampapír-piac megszervezése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középtávú </a:t>
            </a:r>
            <a:r>
              <a:rPr lang="hu-HU" b="1" dirty="0"/>
              <a:t>finanszírozási terv </a:t>
            </a:r>
            <a:r>
              <a:rPr lang="hu-HU" dirty="0"/>
              <a:t>és az adósság </a:t>
            </a:r>
            <a:r>
              <a:rPr lang="hu-HU" b="1" dirty="0"/>
              <a:t>finanszírozási stratégiája kidolgozása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átmenetileg </a:t>
            </a:r>
            <a:r>
              <a:rPr lang="hu-HU" b="1" dirty="0"/>
              <a:t>szabad pénzeszköz</a:t>
            </a:r>
            <a:r>
              <a:rPr lang="hu-HU" dirty="0"/>
              <a:t>einek </a:t>
            </a:r>
            <a:r>
              <a:rPr lang="hu-HU" b="1" dirty="0"/>
              <a:t>kezelése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adósságszolgálat és az állampapír-piac folyamatainak </a:t>
            </a:r>
            <a:r>
              <a:rPr lang="hu-HU" b="1" dirty="0"/>
              <a:t>elemzés</a:t>
            </a:r>
            <a:r>
              <a:rPr lang="hu-HU" dirty="0"/>
              <a:t>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400" b="1" dirty="0"/>
              <a:t>Az Államadósság Kezelő Központ</a:t>
            </a:r>
            <a:br>
              <a:rPr lang="hu-HU" sz="2400" b="1" dirty="0"/>
            </a:br>
            <a:r>
              <a:rPr lang="hu-HU" sz="2400" b="1" dirty="0"/>
              <a:t>Zártkörűen Működő Részvénytársaság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2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1.</a:t>
            </a:r>
            <a:endParaRPr lang="hu-HU" sz="29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8200" y="2312988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az államháztartásért felelős miniszter irányítása alá tartozó, központi hivatalként működő központi költségvetési szerv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kezeli a </a:t>
            </a:r>
            <a:r>
              <a:rPr lang="hu-HU" sz="1600" b="1" dirty="0"/>
              <a:t>költségvetési előirányzatok</a:t>
            </a:r>
            <a:r>
              <a:rPr lang="hu-HU" sz="1600" dirty="0"/>
              <a:t>at, </a:t>
            </a:r>
            <a:r>
              <a:rPr lang="hu-HU" sz="1600" b="1" dirty="0"/>
              <a:t>fizetési számlá</a:t>
            </a:r>
            <a:r>
              <a:rPr lang="hu-HU" sz="1600" dirty="0"/>
              <a:t>t vezet, </a:t>
            </a:r>
            <a:r>
              <a:rPr lang="hu-HU" sz="1600" b="1" dirty="0"/>
              <a:t>pénzforgalmi finanszírozás</a:t>
            </a:r>
            <a:r>
              <a:rPr lang="hu-HU" sz="1600" dirty="0"/>
              <a:t>t végez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közhiteles nyilvántartást (</a:t>
            </a:r>
            <a:r>
              <a:rPr lang="hu-HU" sz="1600" b="1" dirty="0"/>
              <a:t>törzskönyv</a:t>
            </a:r>
            <a:r>
              <a:rPr lang="hu-HU" sz="1600" dirty="0"/>
              <a:t>) vezet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működteti a </a:t>
            </a:r>
            <a:r>
              <a:rPr lang="hu-HU" sz="1600" b="1" dirty="0"/>
              <a:t>központosított illetményszámfejtés</a:t>
            </a:r>
            <a:r>
              <a:rPr lang="hu-HU" sz="1600" dirty="0"/>
              <a:t>i rendszert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folyósítja a </a:t>
            </a:r>
            <a:r>
              <a:rPr lang="hu-HU" sz="1600" b="1" dirty="0"/>
              <a:t>nyugdíj</a:t>
            </a:r>
            <a:r>
              <a:rPr lang="hu-HU" sz="1600" dirty="0"/>
              <a:t>akat és az ezzel kapcsolatos ellátásokat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egyéb </a:t>
            </a:r>
            <a:r>
              <a:rPr lang="hu-HU" sz="1600" b="1" dirty="0"/>
              <a:t>támogatás</a:t>
            </a:r>
            <a:r>
              <a:rPr lang="hu-HU" sz="1600" dirty="0"/>
              <a:t>okat kezel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b="1" dirty="0"/>
              <a:t>befektetési</a:t>
            </a:r>
            <a:r>
              <a:rPr lang="hu-HU" sz="1600" dirty="0"/>
              <a:t> és kiegészítő befektetési </a:t>
            </a:r>
            <a:r>
              <a:rPr lang="hu-HU" sz="1600" b="1" dirty="0"/>
              <a:t>szolgáltatás</a:t>
            </a:r>
            <a:r>
              <a:rPr lang="hu-HU" sz="1600" dirty="0"/>
              <a:t>t nyújt az állam által kibocsátott, hitelviszonyt megtestesítő értékpapírok körében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ellátja a </a:t>
            </a:r>
            <a:r>
              <a:rPr lang="hu-HU" sz="1600" b="1" dirty="0"/>
              <a:t>hatósági letét</a:t>
            </a:r>
            <a:r>
              <a:rPr lang="hu-HU" sz="1600" dirty="0"/>
              <a:t>ek őrzését, kezelését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Magyar Államkincstár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73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2.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Az államháztartás finanszírozási és pénzforgalmi rendje </a:t>
            </a:r>
            <a:r>
              <a:rPr lang="hu-HU" dirty="0"/>
              <a:t>az folyamat, amelynek keretében a kincstár az államháztartás bevételeinek és kiadásainak elszámolására szolgáló előirányzatokat – azok célja és funkciója szerint – finanszírozza és azok beszedésével, illetve felhasználásával kapcsolatos pénzforgalmi feladatokat teljesíti.</a:t>
            </a:r>
          </a:p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 kincstár feladatai ezzel összefüggésben: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költségvetési előirányzatok nyilvántartása és időarányos vagy teljesítésarányos finanszírozása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kör és a kincstári körön kívüli számlatulajdonosok számláinak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pénzügyi lebonyolítási feladatok ellátása, likviditásmenedzsment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költségvetés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nettó finanszírozási rendszer működtetése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8348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Monetáris kormányzás </a:t>
            </a:r>
            <a:endParaRPr lang="hu-HU" sz="4400" kern="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6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 Fejezet oktatási célkitűzései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kapjon átfogó képet a pénzügyi piac rendszerének alaprendeltetéséről, intézményeiről és aktuális szabályozásáról</a:t>
            </a:r>
          </a:p>
          <a:p>
            <a:r>
              <a:rPr lang="hu-HU" sz="1800" dirty="0"/>
              <a:t>ismerje meg a Magyar Nemzeti Bank monetáris eszköztárát, mikro- és </a:t>
            </a:r>
            <a:r>
              <a:rPr lang="hu-HU" sz="1800" dirty="0" err="1"/>
              <a:t>makroprudenciális</a:t>
            </a:r>
            <a:r>
              <a:rPr lang="hu-HU" sz="1800" dirty="0"/>
              <a:t> szabályozási rendszerét</a:t>
            </a:r>
          </a:p>
          <a:p>
            <a:r>
              <a:rPr lang="hu-HU" sz="1800" dirty="0"/>
              <a:t>legyen tisztában a pénzügyi fogyasztóvédelem alapfogalmaival, legyen képes értelmezni azt, továbbá ismerje az ügyfélvédelmet szolgáló pénzalapok jogi szabályozását és működési mechanizmusait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3.1.1. A pénzügyi piac rendszerének alapjai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u-HU" sz="2400" b="1" dirty="0"/>
              <a:t>A pénzügyi piac</a:t>
            </a:r>
          </a:p>
          <a:p>
            <a:pPr hangingPunct="0"/>
            <a:r>
              <a:rPr lang="hu-HU" sz="1800" i="1" dirty="0"/>
              <a:t>fogalma</a:t>
            </a:r>
            <a:r>
              <a:rPr lang="hu-HU" sz="1800" dirty="0"/>
              <a:t>: az az intézményegyüttes, amely </a:t>
            </a:r>
            <a:r>
              <a:rPr lang="hu-HU" sz="1800" b="1" dirty="0"/>
              <a:t>kapcsolatot teremt a megtakarítások </a:t>
            </a:r>
            <a:r>
              <a:rPr lang="hu-HU" sz="1800" b="1" dirty="0" err="1"/>
              <a:t>létrehozói</a:t>
            </a:r>
            <a:r>
              <a:rPr lang="hu-HU" sz="1800" b="1" dirty="0"/>
              <a:t> és</a:t>
            </a:r>
            <a:r>
              <a:rPr lang="hu-HU" sz="1800" dirty="0"/>
              <a:t> a pénz ideiglenes és tartós </a:t>
            </a:r>
            <a:r>
              <a:rPr lang="hu-HU" sz="1800" b="1" dirty="0"/>
              <a:t>felhasználói között</a:t>
            </a:r>
            <a:r>
              <a:rPr lang="hu-HU" sz="1800" dirty="0"/>
              <a:t>, vagyis a pénzügyi rendszer olyan alrendszere, ahol a pénz használati joga cserél gazdát meghatározott feltételekkel, megszabott időre</a:t>
            </a:r>
          </a:p>
          <a:p>
            <a:pPr hangingPunct="0"/>
            <a:r>
              <a:rPr lang="hu-HU" sz="1800" i="1" dirty="0"/>
              <a:t>két része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pénzpiac</a:t>
            </a:r>
            <a:r>
              <a:rPr lang="hu-HU" sz="1800" dirty="0"/>
              <a:t>: rövid (egyévesnél rövidebb) lejárató kölcsöntőkék átcsoportosítása</a:t>
            </a:r>
          </a:p>
          <a:p>
            <a:pPr lvl="1" hangingPunct="0"/>
            <a:r>
              <a:rPr lang="hu-HU" sz="1800" b="1" dirty="0"/>
              <a:t>tőkepiac</a:t>
            </a:r>
            <a:r>
              <a:rPr lang="hu-HU" sz="1800" dirty="0"/>
              <a:t>: hosszabb lejáratú vagy lejárat nélküli kölcsöntőkék átcsoportosítása</a:t>
            </a:r>
          </a:p>
          <a:p>
            <a:pPr hangingPunct="0"/>
            <a:r>
              <a:rPr lang="hu-HU" sz="1800" i="1" dirty="0"/>
              <a:t>szereplői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megtakarítók</a:t>
            </a:r>
            <a:r>
              <a:rPr lang="hu-HU" sz="1800" dirty="0"/>
              <a:t> és </a:t>
            </a:r>
            <a:r>
              <a:rPr lang="hu-HU" sz="1800" b="1" dirty="0"/>
              <a:t>beruházók</a:t>
            </a:r>
            <a:r>
              <a:rPr lang="hu-HU" sz="1800" dirty="0"/>
              <a:t> (pl. hitelfelvevők, részvénykibocsátók)</a:t>
            </a:r>
          </a:p>
          <a:p>
            <a:pPr lvl="1" hangingPunct="0"/>
            <a:r>
              <a:rPr lang="hu-HU" sz="1800" b="1" dirty="0"/>
              <a:t>pénzügyi közvetítők </a:t>
            </a:r>
            <a:r>
              <a:rPr lang="hu-HU" sz="1800" dirty="0"/>
              <a:t>(pl. hitelintézet, befektetési alap, biztosítók, magánnyugdíjpénztárak)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17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3.1.1. A pénzügyi piac rendszerének alapjai 2.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6FC276-DF46-4943-BB2A-7AED32E9A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452" y="1347538"/>
            <a:ext cx="5737095" cy="5153902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9069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AB70E9DE-EA52-E93E-5E9C-A4F70609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48" y="1825625"/>
            <a:ext cx="10060903" cy="4351338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39</a:t>
            </a:fld>
            <a:endParaRPr lang="hu-HU"/>
          </a:p>
        </p:txBody>
      </p:sp>
      <p:sp>
        <p:nvSpPr>
          <p:cNvPr id="12" name="Cím 2">
            <a:extLst>
              <a:ext uri="{FF2B5EF4-FFF2-40B4-BE49-F238E27FC236}">
                <a16:creationId xmlns:a16="http://schemas.microsoft.com/office/drawing/2014/main" id="{E836709A-441F-166F-1083-2CD7D16E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</a:rPr>
            </a:br>
            <a:r>
              <a:rPr lang="hu-HU" altLang="hu-HU" sz="2900" b="1" kern="1200" dirty="0">
                <a:solidFill>
                  <a:srgbClr val="C00000"/>
                </a:solidFill>
              </a:rPr>
              <a:t>intézményei és szabályozásuk 1.</a:t>
            </a:r>
          </a:p>
        </p:txBody>
      </p:sp>
    </p:spTree>
    <p:extLst>
      <p:ext uri="{BB962C8B-B14F-4D97-AF65-F5344CB8AC3E}">
        <p14:creationId xmlns:p14="http://schemas.microsoft.com/office/powerpoint/2010/main" val="25307443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Az 1. fejezet célkitűzései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>
              <a:spcBef>
                <a:spcPts val="200"/>
              </a:spcBef>
              <a:buNone/>
              <a:defRPr/>
            </a:pPr>
            <a:endParaRPr lang="hu-HU" sz="1800" dirty="0"/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kultúránk kialakulásáról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 gazdaságszervező szerepéről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és költségvetési igazgatás  rendeltetéséről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magyar pénzügyi kormányzás fejlődéstörténetéről </a:t>
            </a:r>
            <a:br>
              <a:rPr lang="hu-HU" sz="1800" dirty="0"/>
            </a:br>
            <a:r>
              <a:rPr lang="hu-HU" sz="1800" dirty="0"/>
              <a:t>és jelenlegi magyar modelljéről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5682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-112294" y="-64014"/>
            <a:ext cx="2223207" cy="394405"/>
          </a:xfrm>
        </p:spPr>
        <p:txBody>
          <a:bodyPr/>
          <a:lstStyle/>
          <a:p>
            <a:fld id="{DA0562B0-F6D4-432C-89C7-AD4E8E1A050C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27B2F18-0B77-2842-B9A1-B0BCF4B69E6E}"/>
              </a:ext>
            </a:extLst>
          </p:cNvPr>
          <p:cNvSpPr txBox="1"/>
          <p:nvPr/>
        </p:nvSpPr>
        <p:spPr>
          <a:xfrm>
            <a:off x="1179097" y="2411055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hitelintézet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fogalma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legalább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betétet gyűjt 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vagy más visszafizetendő pénzeszközt fogad el a nyilvánosságtól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hitelt és pénzkölcsönt nyújt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(kizárólag a hitelintézet jogosult betétgyűjtésre és pénzváltási tevékenység végzésére)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típusai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bank, szakosított hitelintézet, szövetkezeti hitelintézet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65F3233-A8B5-0741-93BF-7691F8332B7B}"/>
              </a:ext>
            </a:extLst>
          </p:cNvPr>
          <p:cNvSpPr txBox="1"/>
          <p:nvPr/>
        </p:nvSpPr>
        <p:spPr>
          <a:xfrm>
            <a:off x="6520542" y="2411054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pénzügyi vállalkozás</a:t>
            </a:r>
          </a:p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egy vagy több pénzügyi szolgáltatást nyújt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, illetve fizetési rendszer működtetését végzi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következők kivételével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 vagy más visszafizetendő pénzeszköz nyilvánosságtól történő elfogadása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pénzforgalmi szolgáltatás nyújtása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elektronikus pénz kibocsátása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pénzváltás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FA18BD4-1E47-6140-8273-BC0F6D98CB10}"/>
              </a:ext>
            </a:extLst>
          </p:cNvPr>
          <p:cNvSpPr txBox="1"/>
          <p:nvPr/>
        </p:nvSpPr>
        <p:spPr>
          <a:xfrm>
            <a:off x="1147014" y="1873321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 pénzügyi intézmény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6A8853-7F33-C54A-B82C-3F4BA9C2AA0E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2.</a:t>
            </a:r>
          </a:p>
        </p:txBody>
      </p:sp>
    </p:spTree>
    <p:extLst>
      <p:ext uri="{BB962C8B-B14F-4D97-AF65-F5344CB8AC3E}">
        <p14:creationId xmlns:p14="http://schemas.microsoft.com/office/powerpoint/2010/main" val="168294517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316325-7408-F045-928E-12046DCCA35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hu-HU" sz="1800" dirty="0"/>
              <a:t>A </a:t>
            </a:r>
            <a:r>
              <a:rPr lang="hu-HU" sz="2400" b="1" dirty="0"/>
              <a:t>hitelintézet</a:t>
            </a:r>
            <a:r>
              <a:rPr lang="hu-HU" sz="1800" dirty="0"/>
              <a:t> – alapításának és működésének garanciális feltételei keretében – </a:t>
            </a:r>
          </a:p>
          <a:p>
            <a:pPr>
              <a:spcBef>
                <a:spcPts val="500"/>
              </a:spcBef>
            </a:pPr>
            <a:r>
              <a:rPr lang="hu-HU" sz="1800" b="1" dirty="0"/>
              <a:t>saját tőkéjének összege </a:t>
            </a:r>
            <a:r>
              <a:rPr lang="hu-HU" sz="1800" dirty="0"/>
              <a:t>nem lehet kevesebb az engedélyezés feltételeként számára előírt jegyzett tőke összegénél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az általa végzett tevékenység kockázatának fedezetét mindenkor biztosító megfelelő nagyságú </a:t>
            </a:r>
            <a:r>
              <a:rPr lang="hu-HU" sz="1800" b="1" dirty="0"/>
              <a:t>szavatoló tőkével </a:t>
            </a:r>
            <a:r>
              <a:rPr lang="hu-HU" sz="1800" dirty="0"/>
              <a:t>kell, hogy rendelkezzen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hitelezési kockázatára a Hpt.-ben meghatározott számítási módszertan szerint megállapított mértéke 8%-</a:t>
            </a:r>
            <a:r>
              <a:rPr lang="hu-HU" sz="1800" dirty="0" err="1"/>
              <a:t>ának</a:t>
            </a:r>
            <a:r>
              <a:rPr lang="hu-HU" sz="1800" dirty="0"/>
              <a:t> megfelelő – a fizetőképesség mérését szolgáló – </a:t>
            </a:r>
            <a:r>
              <a:rPr lang="hu-HU" sz="1800" b="1" dirty="0"/>
              <a:t>tőkemegfelelési mutatót </a:t>
            </a:r>
            <a:r>
              <a:rPr lang="hu-HU" sz="1800" dirty="0"/>
              <a:t>kell fenntartania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 tárgyévi adózott eredményének 10%-át a tevékenységéből eredő veszteségek rendezésére </a:t>
            </a:r>
            <a:r>
              <a:rPr lang="hu-HU" sz="1800" b="1" dirty="0"/>
              <a:t>általános tartalékot</a:t>
            </a:r>
            <a:r>
              <a:rPr lang="hu-HU" sz="1800" dirty="0"/>
              <a:t>, továbbá a tevékenységéből eredő valamennyi kockázat fedezésére </a:t>
            </a:r>
            <a:r>
              <a:rPr lang="hu-HU" sz="1800" b="1" dirty="0"/>
              <a:t>kockázati céltartalékot </a:t>
            </a:r>
            <a:r>
              <a:rPr lang="hu-HU" sz="1800" dirty="0"/>
              <a:t>kell, hogy képezzen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rendszeresen értékeli és minősíti eszközeit, vállalt kötelezettségeit, valamint egyéb kihelyezéseit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köteles az Országos Betétbiztosítási Alaphoz csatlakozni és meghatározott befizetést teljesíteni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3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089F4E-E4F8-3946-92E3-96B6B7923336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4.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b="1" dirty="0"/>
              <a:t>A tőzsde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</a:t>
            </a:r>
            <a:r>
              <a:rPr lang="hu-HU" sz="1800" b="1" dirty="0"/>
              <a:t>nyilvános, koncentrált és szervezett piac</a:t>
            </a:r>
            <a:r>
              <a:rPr lang="hu-HU" sz="1800" dirty="0"/>
              <a:t>, amely a tőzsdén forgalmazott pénzügyi eszköz, deviza és áru szervezett, szabványosított kereskedését üzletszerűen bonyolítja le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jogi személy, alapításához az </a:t>
            </a:r>
            <a:r>
              <a:rPr lang="hu-HU" sz="1800" b="1" dirty="0"/>
              <a:t>MNB</a:t>
            </a:r>
            <a:r>
              <a:rPr lang="hu-HU" sz="1800" dirty="0"/>
              <a:t> mint felügyeleti hatóság </a:t>
            </a:r>
            <a:r>
              <a:rPr lang="hu-HU" sz="1800" b="1" dirty="0"/>
              <a:t>engedélye szükséges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tőzsdén csak </a:t>
            </a:r>
            <a:r>
              <a:rPr lang="hu-HU" sz="1800" b="1" dirty="0"/>
              <a:t>tőzsdetag</a:t>
            </a:r>
            <a:r>
              <a:rPr lang="hu-HU" sz="1800" dirty="0"/>
              <a:t> vehet részt, ügyletkötésre </a:t>
            </a:r>
            <a:r>
              <a:rPr lang="hu-HU" sz="1800" b="1" dirty="0"/>
              <a:t>alkusz útján </a:t>
            </a:r>
            <a:r>
              <a:rPr lang="hu-HU" sz="1800" dirty="0"/>
              <a:t>van lehetőség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ügylet lehet </a:t>
            </a:r>
            <a:r>
              <a:rPr lang="hu-HU" sz="1800" b="1" dirty="0"/>
              <a:t>azonnali</a:t>
            </a:r>
            <a:r>
              <a:rPr lang="hu-HU" sz="1800" dirty="0"/>
              <a:t>, </a:t>
            </a:r>
            <a:r>
              <a:rPr lang="hu-HU" sz="1800" b="1" dirty="0"/>
              <a:t>határidős</a:t>
            </a:r>
            <a:r>
              <a:rPr lang="hu-HU" sz="1800" dirty="0"/>
              <a:t> vagy </a:t>
            </a:r>
            <a:r>
              <a:rPr lang="hu-HU" sz="1800" b="1" dirty="0"/>
              <a:t>opciós</a:t>
            </a:r>
            <a:r>
              <a:rPr lang="hu-HU" sz="1800" dirty="0"/>
              <a:t> ügylet és ezek kombinációja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és a tőzsdén kívüli (OTC-piaci) elszámolásokat a Tpt. és a Hpt. alapján elszámolóházként működő </a:t>
            </a:r>
            <a:r>
              <a:rPr lang="hu-HU" sz="1800" b="1" dirty="0"/>
              <a:t>KELER </a:t>
            </a:r>
            <a:r>
              <a:rPr lang="hu-HU" sz="1800" b="1" dirty="0" err="1"/>
              <a:t>Zrt</a:t>
            </a:r>
            <a:r>
              <a:rPr lang="hu-HU" sz="1800" b="1" dirty="0"/>
              <a:t>. </a:t>
            </a:r>
            <a:r>
              <a:rPr lang="hu-HU" sz="1800" dirty="0"/>
              <a:t>végzi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205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3.2.1. A Magyar Nemzeti Bank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jogállása és szervei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Jogállása: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részvénytársasági formában működő jogi személy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központi bankja, a monetáris politika alakítója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Központi Bankok Európai Rendszerének tagja</a:t>
            </a:r>
          </a:p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Szervei: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Monetáris Tanács </a:t>
            </a:r>
            <a:r>
              <a:rPr lang="hu-HU" altLang="hu-HU" sz="1800" dirty="0"/>
              <a:t>(MT), mint legfőbb stratégiai döntéshozó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Pénzügyi Stabilitási Tanács </a:t>
            </a:r>
            <a:r>
              <a:rPr lang="hu-HU" altLang="hu-HU" sz="1800" dirty="0"/>
              <a:t>(PST), mint a pénzügyi felügyelettel kapcsolatos stratégiát meghatározó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igazgatóság</a:t>
            </a:r>
            <a:r>
              <a:rPr lang="hu-HU" altLang="hu-HU" sz="1800" dirty="0"/>
              <a:t>, mint az MT és az PST döntéseinek végrehajtásáért felelős szerv és az MNB működésének irányítója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felügyelő bizottság</a:t>
            </a:r>
            <a:r>
              <a:rPr lang="hu-HU" altLang="hu-HU" sz="1800" dirty="0"/>
              <a:t>, mint a tulajdonosi ellenőrzés szerve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3.2.2. A Magyar Nemzeti Bank feladatai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2400" b="1" dirty="0"/>
              <a:t>A Magyar Nemzeti Bank monetáris, makro- és </a:t>
            </a:r>
            <a:r>
              <a:rPr lang="hu-HU" altLang="hu-HU" sz="2400" b="1" dirty="0" err="1"/>
              <a:t>mikroprudenciális</a:t>
            </a:r>
            <a:r>
              <a:rPr lang="hu-HU" altLang="hu-HU" sz="2400" b="1" dirty="0"/>
              <a:t> tevékenysége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elsődleges célja </a:t>
            </a:r>
            <a:r>
              <a:rPr lang="hu-HU" altLang="hu-HU" sz="1800" b="1" dirty="0"/>
              <a:t>az árstabilitás elérése és fenntartása</a:t>
            </a:r>
            <a:r>
              <a:rPr lang="hu-HU" altLang="hu-HU" sz="1800" dirty="0"/>
              <a:t>. E cél veszélyeztetése nélkül – a rendelkezésére álló </a:t>
            </a:r>
            <a:r>
              <a:rPr lang="hu-HU" altLang="hu-HU" sz="1800" b="1" i="1" dirty="0"/>
              <a:t>monetáris politika</a:t>
            </a:r>
            <a:r>
              <a:rPr lang="hu-HU" altLang="hu-HU" sz="1800" dirty="0"/>
              <a:t>i eszközökkel – támogatja a Kormány gazdaságpolitikáját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emellett ellátja a pénzügyi szervezetek </a:t>
            </a:r>
            <a:r>
              <a:rPr lang="hu-HU" altLang="hu-HU" sz="1800" b="1" dirty="0"/>
              <a:t>makro- és </a:t>
            </a:r>
            <a:r>
              <a:rPr lang="hu-HU" altLang="hu-HU" sz="1800" b="1" dirty="0" err="1"/>
              <a:t>mikroprudenciális</a:t>
            </a:r>
            <a:r>
              <a:rPr lang="hu-HU" altLang="hu-HU" sz="1800" b="1" dirty="0"/>
              <a:t> felügyeleté</a:t>
            </a:r>
            <a:r>
              <a:rPr lang="hu-HU" altLang="hu-HU" sz="1800" dirty="0"/>
              <a:t>t és a pénzügyi fogyasztóvédelem biztosítását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További feladatai: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Törvényes fizetőeszköz (bankjegy és érme) kibocsátása 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Deviza- és aranytartalékok képzése és kezelése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Statisztikai információk gyűjtése és nyilvánosságra hozatal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0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államháztartást érintő feladatai</a:t>
            </a:r>
          </a:p>
          <a:p>
            <a:pPr lvl="0"/>
            <a:r>
              <a:rPr lang="hu-HU" sz="1800" dirty="0"/>
              <a:t>Jegybanki szerep a </a:t>
            </a:r>
            <a:r>
              <a:rPr lang="hu-HU" sz="1800" b="1" dirty="0"/>
              <a:t>költségvetési törvény alakításá</a:t>
            </a:r>
            <a:r>
              <a:rPr lang="hu-HU" sz="1800" dirty="0"/>
              <a:t>ban (véleményezés, jelentéskészítés, KT-ban betöltött szerep)</a:t>
            </a:r>
          </a:p>
          <a:p>
            <a:pPr lvl="0"/>
            <a:r>
              <a:rPr lang="hu-HU" sz="1800" b="1" dirty="0"/>
              <a:t>Finanszírozási kapcsolat</a:t>
            </a:r>
            <a:r>
              <a:rPr lang="hu-HU" sz="1800" dirty="0"/>
              <a:t> hazai szabályozása (a fizetési számlavezetésen kívül semmilyen közvetlen finanszírozási kapcsolat nem állhat fenn) = </a:t>
            </a:r>
            <a:r>
              <a:rPr lang="hu-HU" sz="1800" b="1" dirty="0"/>
              <a:t>monetáris finanszírozás tilalma</a:t>
            </a:r>
          </a:p>
          <a:p>
            <a:pPr lvl="0"/>
            <a:r>
              <a:rPr lang="hu-HU" sz="1800" dirty="0"/>
              <a:t>Az MNB mint az „</a:t>
            </a:r>
            <a:r>
              <a:rPr lang="hu-HU" sz="1800" b="1" dirty="0"/>
              <a:t>állam ügynöke</a:t>
            </a:r>
            <a:r>
              <a:rPr lang="hu-HU" sz="1800" dirty="0"/>
              <a:t>” [megbízottként az állam nevében eljárhat az értékpapírpiacon (a hitelviszonyt megtestesítő kibocsátása, értékesítése és vásárlása keretében, nem vonatkozhat ugyanakkor az állam tulajdonában lévő részvényekre)]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8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pénzforgalmat érintő feladatai</a:t>
            </a:r>
          </a:p>
          <a:p>
            <a:pPr lvl="0"/>
            <a:r>
              <a:rPr lang="hu-HU" sz="1800" dirty="0"/>
              <a:t>Az MNB </a:t>
            </a:r>
            <a:r>
              <a:rPr lang="hu-HU" sz="1800" b="1" dirty="0"/>
              <a:t>pénzforgalmi szolgáltatást végez </a:t>
            </a:r>
            <a:r>
              <a:rPr lang="hu-HU" sz="1800" dirty="0"/>
              <a:t>(fizetési számlára történő készpénz be- és kifizetés biztosítása, fizetési műveletek fizetési számlák közötti teljesítése, készpénz-helyettesítő fizetési eszköz kibocsátása stb.)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kincstári egységes számla és az Államadósság Kezelő Központ </a:t>
            </a:r>
            <a:r>
              <a:rPr lang="hu-HU" sz="1800" dirty="0" err="1"/>
              <a:t>Zrt</a:t>
            </a:r>
            <a:r>
              <a:rPr lang="hu-HU" sz="1800" dirty="0"/>
              <a:t>. </a:t>
            </a:r>
            <a:r>
              <a:rPr lang="hu-HU" sz="1800" b="1" dirty="0"/>
              <a:t>fizetési számláinak vezetése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jegybanktörvény 159. §-a szerinti fizetési számlavezetés</a:t>
            </a:r>
          </a:p>
          <a:p>
            <a:pPr lvl="0"/>
            <a:r>
              <a:rPr lang="hu-HU" sz="1800" dirty="0"/>
              <a:t>Az MNB részt vesz </a:t>
            </a:r>
            <a:r>
              <a:rPr lang="hu-HU" sz="1800" b="1" dirty="0"/>
              <a:t>a fizetési- és értékpapír-elszámolási rendszerek </a:t>
            </a:r>
            <a:r>
              <a:rPr lang="hu-HU" sz="1800" dirty="0"/>
              <a:t>(KELER, BKR, VIBER) </a:t>
            </a:r>
            <a:r>
              <a:rPr lang="hu-HU" sz="1800" b="1" dirty="0"/>
              <a:t>kialakításában és felvigyázza azokat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75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stabilitás</a:t>
            </a:r>
          </a:p>
          <a:p>
            <a:r>
              <a:rPr lang="hu-HU" sz="1800" i="1" dirty="0"/>
              <a:t>fogalma</a:t>
            </a:r>
            <a:r>
              <a:rPr lang="hu-HU" sz="1800" dirty="0"/>
              <a:t>: a pénzügyi stabilitás olyan állapot, amelyben a pénzügyi rendszer, azaz a kulcsfontosságú pénzügyi piacok és a pénzügyi intézményrendszer ellenálló a gazdasági sokkokkal szemben, és képes zökkenőmentesen ellátni alapvető funkcióit: a pénzügyi források közvetítését, a kockázatok kezelését és a fizetési forgalom lebonyolítását</a:t>
            </a:r>
          </a:p>
          <a:p>
            <a:r>
              <a:rPr lang="hu-HU" sz="1800" i="1" dirty="0"/>
              <a:t>biztosítása</a:t>
            </a:r>
            <a:r>
              <a:rPr lang="hu-HU" sz="1800" dirty="0"/>
              <a:t> állami feladat</a:t>
            </a:r>
          </a:p>
          <a:p>
            <a:r>
              <a:rPr lang="hu-HU" sz="1800" dirty="0"/>
              <a:t>a jogi szabályozás és az állami törvényességi felügyelet </a:t>
            </a:r>
            <a:r>
              <a:rPr lang="hu-HU" sz="1800" b="1" dirty="0"/>
              <a:t>közvetett és megelőző jellegű </a:t>
            </a:r>
            <a:r>
              <a:rPr lang="hu-HU" sz="1800" dirty="0"/>
              <a:t>védelmet szolgál</a:t>
            </a:r>
          </a:p>
          <a:p>
            <a:r>
              <a:rPr lang="hu-HU" sz="1800" dirty="0"/>
              <a:t>szabályozásának és felügyeletének oka: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egyik oldalról a </a:t>
            </a:r>
            <a:r>
              <a:rPr lang="hu-HU" sz="1800" b="1" dirty="0"/>
              <a:t>pénzfolyamatok áramoltatásának biztosítása</a:t>
            </a:r>
            <a:br>
              <a:rPr lang="hu-HU" sz="1800" dirty="0"/>
            </a:br>
            <a:r>
              <a:rPr lang="hu-HU" sz="1800" dirty="0"/>
              <a:t>––» eszköze: szigorú bankszabályozás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másik oldalról az </a:t>
            </a:r>
            <a:r>
              <a:rPr lang="hu-HU" sz="1800" b="1" dirty="0"/>
              <a:t>információs </a:t>
            </a:r>
            <a:r>
              <a:rPr lang="hu-HU" sz="1800" b="1" dirty="0" err="1"/>
              <a:t>asszimmetria</a:t>
            </a:r>
            <a:br>
              <a:rPr lang="hu-HU" sz="1800" dirty="0"/>
            </a:br>
            <a:r>
              <a:rPr lang="hu-HU" sz="1800" dirty="0"/>
              <a:t>––» eszköze: pénzügyi fogyasztóvédelem és ügyvédelmet szolgáló pénzalapok működtetése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8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rendszere</a:t>
            </a:r>
          </a:p>
          <a:p>
            <a:pPr lvl="0"/>
            <a:r>
              <a:rPr lang="hu-HU" sz="1800" dirty="0"/>
              <a:t>Alapja a </a:t>
            </a:r>
            <a:r>
              <a:rPr lang="hu-HU" sz="1800" b="1" dirty="0"/>
              <a:t>fogyasztói kár </a:t>
            </a:r>
            <a:r>
              <a:rPr lang="hu-HU" sz="1800" dirty="0"/>
              <a:t>/ </a:t>
            </a:r>
            <a:r>
              <a:rPr lang="hu-HU" sz="1800" b="1" dirty="0"/>
              <a:t>fogyasztói veszteség </a:t>
            </a:r>
            <a:r>
              <a:rPr lang="hu-HU" sz="1800" dirty="0"/>
              <a:t>(consumer </a:t>
            </a:r>
            <a:r>
              <a:rPr lang="hu-HU" sz="1800" dirty="0" err="1"/>
              <a:t>detriment</a:t>
            </a:r>
            <a:r>
              <a:rPr lang="hu-HU" sz="1800" dirty="0"/>
              <a:t>), ennek fajtái: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személyes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strukturális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rejtett veszteség</a:t>
            </a:r>
          </a:p>
          <a:p>
            <a:pPr lvl="0"/>
            <a:r>
              <a:rPr lang="hu-HU" sz="1800" dirty="0"/>
              <a:t>A fogyasztóvédelem jogi rendszere: </a:t>
            </a:r>
            <a:r>
              <a:rPr lang="hu-HU" sz="1800" b="1" dirty="0"/>
              <a:t>interdiszciplináris szakjog</a:t>
            </a:r>
          </a:p>
          <a:p>
            <a:pPr lvl="0"/>
            <a:r>
              <a:rPr lang="hu-HU" sz="1800" dirty="0"/>
              <a:t>Fogyasztóvédelem jogi irányzatai: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protekcionista elmélet </a:t>
            </a:r>
            <a:r>
              <a:rPr lang="hu-HU" sz="1800" dirty="0"/>
              <a:t>(fogyasztók védelme)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fogyasztó támogatása elmélet </a:t>
            </a:r>
            <a:r>
              <a:rPr lang="hu-HU" sz="1800" dirty="0"/>
              <a:t>(oktatás, tájékoztatáshoz, jogi védelemhez-, jog és igényérvényesítéshez való jogok biztosítása)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4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</a:t>
            </a:r>
            <a:r>
              <a:rPr lang="hu-HU" sz="2400" b="1" dirty="0" err="1"/>
              <a:t>pillérei</a:t>
            </a:r>
            <a:endParaRPr lang="hu-HU" sz="2400" b="1" dirty="0"/>
          </a:p>
          <a:p>
            <a:r>
              <a:rPr lang="hu-HU" sz="1800" b="1" dirty="0"/>
              <a:t>Hatékony</a:t>
            </a:r>
            <a:r>
              <a:rPr lang="hu-HU" sz="1800" dirty="0"/>
              <a:t> fogyasztóvédelmi </a:t>
            </a:r>
            <a:r>
              <a:rPr lang="hu-HU" sz="1800" b="1" dirty="0"/>
              <a:t>szabályozás</a:t>
            </a:r>
          </a:p>
          <a:p>
            <a:r>
              <a:rPr lang="hu-HU" sz="1800" dirty="0"/>
              <a:t>Fogyasztóvédelmi célú </a:t>
            </a:r>
            <a:r>
              <a:rPr lang="hu-HU" sz="1800" b="1" dirty="0"/>
              <a:t>felügyelés</a:t>
            </a:r>
            <a:r>
              <a:rPr lang="hu-HU" sz="1800" dirty="0"/>
              <a:t>i funkció, amely egyrészt a fogyasztóvédelmi hatósági eljárások, másrészt pedig a fogyasztóvédelmi monitoring tevékenység által valósul meg</a:t>
            </a:r>
          </a:p>
          <a:p>
            <a:r>
              <a:rPr lang="hu-HU" sz="1800" dirty="0"/>
              <a:t>Ügyfelek </a:t>
            </a:r>
            <a:r>
              <a:rPr lang="hu-HU" sz="1800" b="1" dirty="0"/>
              <a:t>tájékoztatás</a:t>
            </a:r>
            <a:r>
              <a:rPr lang="hu-HU" sz="1800" dirty="0"/>
              <a:t>a és a lakosság </a:t>
            </a:r>
            <a:r>
              <a:rPr lang="hu-HU" sz="1800" b="1" dirty="0"/>
              <a:t>pénzügyi kultúrá</a:t>
            </a:r>
            <a:r>
              <a:rPr lang="hu-HU" sz="1800" dirty="0"/>
              <a:t>jának fejlesztése</a:t>
            </a:r>
          </a:p>
          <a:p>
            <a:r>
              <a:rPr lang="hu-HU" sz="1800" dirty="0"/>
              <a:t>Korszerű </a:t>
            </a:r>
            <a:r>
              <a:rPr lang="hu-HU" sz="1800" b="1" dirty="0"/>
              <a:t>jogorvoslati eszközök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intézményi panaszkezelés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fogyasztóvédelmi hatósági eljárás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Pénzügyi Békéltető Testület (PBT) eljárása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bíróság (ha első fokon bíróság járt el, a PBT eljárása nem vehető igénybe)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határon átnyúló pénzügyi viták rendezése (PBT és FIN-Net, mint az EGT-re kiterjedő pénzügyi alternatív vitarendezési fórum eljárása)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ctrTitle"/>
          </p:nvPr>
        </p:nvSpPr>
        <p:spPr bwMode="auto">
          <a:xfrm>
            <a:off x="1773423" y="0"/>
            <a:ext cx="9000000" cy="1039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1.1.1. A pénz fogalma és funkciói</a:t>
            </a:r>
            <a:endParaRPr altLang="hu-HU" sz="2900" dirty="0">
              <a:solidFill>
                <a:srgbClr val="C00000"/>
              </a:solidFill>
            </a:endParaRPr>
          </a:p>
        </p:txBody>
      </p:sp>
      <p:sp>
        <p:nvSpPr>
          <p:cNvPr id="10243" name="Line 1027"/>
          <p:cNvSpPr>
            <a:spLocks/>
          </p:cNvSpPr>
          <p:nvPr/>
        </p:nvSpPr>
        <p:spPr bwMode="auto">
          <a:xfrm>
            <a:off x="3143251" y="2057987"/>
            <a:ext cx="0" cy="541337"/>
          </a:xfrm>
          <a:custGeom>
            <a:avLst/>
            <a:gdLst>
              <a:gd name="T0" fmla="*/ 0 h 541333"/>
              <a:gd name="T1" fmla="*/ 270675 h 541333"/>
              <a:gd name="T2" fmla="*/ 541349 h 541333"/>
              <a:gd name="T3" fmla="*/ 270675 h 541333"/>
              <a:gd name="T4" fmla="*/ 0 h 541333"/>
              <a:gd name="T5" fmla="*/ 541349 h 54133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41333"/>
              <a:gd name="T13" fmla="*/ 541333 h 54133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41333">
                <a:moveTo>
                  <a:pt x="0" y="0"/>
                </a:moveTo>
                <a:lnTo>
                  <a:pt x="1" y="541333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Line 1028"/>
          <p:cNvSpPr>
            <a:spLocks/>
          </p:cNvSpPr>
          <p:nvPr/>
        </p:nvSpPr>
        <p:spPr bwMode="auto">
          <a:xfrm flipH="1">
            <a:off x="5928562" y="2057987"/>
            <a:ext cx="45719" cy="534405"/>
          </a:xfrm>
          <a:custGeom>
            <a:avLst/>
            <a:gdLst>
              <a:gd name="T0" fmla="*/ 0 h 539752"/>
              <a:gd name="T1" fmla="*/ 269872 h 539752"/>
              <a:gd name="T2" fmla="*/ 539744 h 539752"/>
              <a:gd name="T3" fmla="*/ 269872 h 539752"/>
              <a:gd name="T4" fmla="*/ 0 h 539752"/>
              <a:gd name="T5" fmla="*/ 539744 h 539752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39752"/>
              <a:gd name="T13" fmla="*/ 539752 h 539752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39752">
                <a:moveTo>
                  <a:pt x="0" y="0"/>
                </a:moveTo>
                <a:lnTo>
                  <a:pt x="1" y="53975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030"/>
          <p:cNvSpPr>
            <a:spLocks noChangeArrowheads="1"/>
          </p:cNvSpPr>
          <p:nvPr/>
        </p:nvSpPr>
        <p:spPr bwMode="auto">
          <a:xfrm>
            <a:off x="2135189" y="2599325"/>
            <a:ext cx="2016125" cy="1008060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Árupénz</a:t>
            </a:r>
          </a:p>
        </p:txBody>
      </p:sp>
      <p:sp>
        <p:nvSpPr>
          <p:cNvPr id="10246" name="Rectangle 1031"/>
          <p:cNvSpPr>
            <a:spLocks noChangeArrowheads="1"/>
          </p:cNvSpPr>
          <p:nvPr/>
        </p:nvSpPr>
        <p:spPr bwMode="auto">
          <a:xfrm>
            <a:off x="4405585" y="2599323"/>
            <a:ext cx="3122928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Arany +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pénzhelyettesítők</a:t>
            </a:r>
          </a:p>
        </p:txBody>
      </p:sp>
      <p:sp>
        <p:nvSpPr>
          <p:cNvPr id="10247" name="Rectangle 1032"/>
          <p:cNvSpPr>
            <a:spLocks noChangeArrowheads="1"/>
          </p:cNvSpPr>
          <p:nvPr/>
        </p:nvSpPr>
        <p:spPr bwMode="auto">
          <a:xfrm>
            <a:off x="7716841" y="2599323"/>
            <a:ext cx="2627313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Modern pénz =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hitelpénz</a:t>
            </a:r>
          </a:p>
        </p:txBody>
      </p:sp>
      <p:sp>
        <p:nvSpPr>
          <p:cNvPr id="10248" name="Line 1033"/>
          <p:cNvSpPr>
            <a:spLocks/>
          </p:cNvSpPr>
          <p:nvPr/>
        </p:nvSpPr>
        <p:spPr bwMode="auto">
          <a:xfrm>
            <a:off x="3152443" y="2057987"/>
            <a:ext cx="5878053" cy="115449"/>
          </a:xfrm>
          <a:custGeom>
            <a:avLst/>
            <a:gdLst>
              <a:gd name="T0" fmla="*/ 3563938 w 7127876"/>
              <a:gd name="T1" fmla="*/ 7127872 w 7127876"/>
              <a:gd name="T2" fmla="*/ 3563938 w 7127876"/>
              <a:gd name="T3" fmla="*/ 0 w 7127876"/>
              <a:gd name="T4" fmla="*/ 0 w 7127876"/>
              <a:gd name="T5" fmla="*/ 7127872 w 71278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127876"/>
              <a:gd name="T13" fmla="*/ 7127876 w 712787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127876">
                <a:moveTo>
                  <a:pt x="0" y="0"/>
                </a:moveTo>
                <a:lnTo>
                  <a:pt x="7127876" y="1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135190" y="4018016"/>
            <a:ext cx="4138233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Pénzfunkciók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értékmérés 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forgalmi eszköz</a:t>
            </a:r>
          </a:p>
        </p:txBody>
      </p:sp>
      <p:sp>
        <p:nvSpPr>
          <p:cNvPr id="10250" name="Line 1028"/>
          <p:cNvSpPr>
            <a:spLocks/>
          </p:cNvSpPr>
          <p:nvPr/>
        </p:nvSpPr>
        <p:spPr bwMode="auto">
          <a:xfrm flipH="1">
            <a:off x="8975586" y="2051053"/>
            <a:ext cx="45719" cy="541339"/>
          </a:xfrm>
          <a:custGeom>
            <a:avLst/>
            <a:gdLst>
              <a:gd name="T0" fmla="*/ 0 h 612776"/>
              <a:gd name="T1" fmla="*/ 306388 h 612776"/>
              <a:gd name="T2" fmla="*/ 612772 h 612776"/>
              <a:gd name="T3" fmla="*/ 306388 h 612776"/>
              <a:gd name="T4" fmla="*/ 0 h 612776"/>
              <a:gd name="T5" fmla="*/ 612772 h 6127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12776"/>
              <a:gd name="T13" fmla="*/ 612776 h 61277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12776">
                <a:moveTo>
                  <a:pt x="0" y="0"/>
                </a:moveTo>
                <a:lnTo>
                  <a:pt x="1" y="61277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97F769-C40E-AF4B-805B-C7512EE667FF}"/>
              </a:ext>
            </a:extLst>
          </p:cNvPr>
          <p:cNvSpPr txBox="1"/>
          <p:nvPr/>
        </p:nvSpPr>
        <p:spPr>
          <a:xfrm>
            <a:off x="5875089" y="4403211"/>
            <a:ext cx="4289065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fizetési eszköz,</a:t>
            </a:r>
          </a:p>
          <a:p>
            <a:pPr marL="457189" indent="-457189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felhalmozási (megtakarítási, kincsképző) eszköz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59275B-EE3E-114B-9635-A4E9409F5422}"/>
              </a:ext>
            </a:extLst>
          </p:cNvPr>
          <p:cNvSpPr txBox="1"/>
          <p:nvPr/>
        </p:nvSpPr>
        <p:spPr>
          <a:xfrm>
            <a:off x="2082198" y="5413376"/>
            <a:ext cx="4138233" cy="5542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Világpénz</a:t>
            </a:r>
            <a:endParaRPr lang="hu-HU" sz="2400" kern="0" dirty="0">
              <a:latin typeface="+mj-lt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110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3.3.2. Ügyfélvédelmet szolgáló pénzalapok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083C3-6257-42B9-BBC8-D78FFA95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5945"/>
            <a:ext cx="5157787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Országos Betétbiztosítási Alap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6C362D2F-88F9-1345-ADFA-6EC31679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39857"/>
            <a:ext cx="5157787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csatlakozás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betétek befagyását követően aktuálissá váló betétes-kártalanítás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befagyott betét tőke- és kamatösszege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személyenként és hitelintézetenként összevonta legfeljebb százezer euró összeghatárig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Hpt. X. Fejezete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4DE90C-48E3-41B1-8E9C-4C19EACE3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5945"/>
            <a:ext cx="5183188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Befektető-védelmi Alap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7A6F8DF3-157D-6742-9740-6AC12CA6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39857"/>
            <a:ext cx="5183188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tagság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befektetőkkel szembeni kártalanítás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személyenként és BEVA-tagonként összevontan legfeljebb százezer euró összeghatárig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akkor, ha a bíróság a BEVA valamely tagjának a felszámolását rendelte el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 kártalanítás mértéke egymillió forint összeghatárig 100%, afelett 90%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Tpt. XXIV. Fejezete</a:t>
            </a:r>
          </a:p>
        </p:txBody>
      </p:sp>
      <p:sp>
        <p:nvSpPr>
          <p:cNvPr id="2" name="Dia számának helye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39995" y="639886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 magyar állampénzügyi rendszer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17664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4. fejezet oktatási célkitűzései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rendelkezzen ismeretekkel a magyar gazdaság külső pénzügyi kapcsolatait tekintve legfontosabb magánpiaci (pénz- és tőkepiaci) szereplők, valamint a hivatalos intézményi motivációiról, működési elveiről</a:t>
            </a:r>
          </a:p>
          <a:p>
            <a:r>
              <a:rPr lang="hu-HU" sz="1800" dirty="0"/>
              <a:t>ismerje Magyarország és az Európai Unió pénzügyi és költségvetési igazgatási kapcsolatrendszerét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80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4.1. A pénzpiacok és a bankszektor a világban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„feltörekvő piacokhoz” való tartozása (közvetlen befektetés és portfólióbefektetés beáramlása)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előny: lassabban mozduló, kiszámíthatóbb tőkeforrás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hátrány: a tőkeimport kisebb hányada jut a tőzsdén keresztüli áramlásokra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OECD megállapodások a nemzetközi tőkemozgás jogszabályi és intézményi korlátjainak felszámolására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Közép- és hosszú lejáratú bankhitelek kockázatai és abból fakadó válságra adott válaszok (pénzügyi intézmények koncentrációs törekvései)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177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4.2. Nemzetközi pénzügyi intézmények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legfontosabb multilaterális pénzügyi intézmények: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Nemzetközi Valutaalap </a:t>
            </a:r>
            <a:r>
              <a:rPr lang="hu-HU" sz="1800" dirty="0"/>
              <a:t>(IMF)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Világbank-csoport </a:t>
            </a:r>
            <a:r>
              <a:rPr lang="hu-HU" sz="1800" dirty="0"/>
              <a:t>(WB)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Nemzetközi fejlesztési bankok: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Beruházási Bank </a:t>
            </a:r>
            <a:r>
              <a:rPr lang="hu-HU" sz="1800" dirty="0"/>
              <a:t>(EIB)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Fejlesztési és Újjáépítési Bank </a:t>
            </a:r>
            <a:r>
              <a:rPr lang="hu-HU" sz="1800" dirty="0"/>
              <a:t>(EBRD)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nemzetközi pénzügyi szervezetek jelentősége: hitelfelvételi forrás és makrogazdasági konzultáció, szakmai kapcsolat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71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Az unió és a tagállamok </a:t>
            </a:r>
            <a:r>
              <a:rPr lang="hu-HU" altLang="hu-HU" sz="1800" b="1" dirty="0"/>
              <a:t>önálló költségvetés</a:t>
            </a:r>
            <a:r>
              <a:rPr lang="hu-HU" altLang="hu-HU" sz="1800" dirty="0"/>
              <a:t>sel rendelkeznek, </a:t>
            </a:r>
            <a:r>
              <a:rPr lang="hu-HU" altLang="hu-HU" sz="1800" b="1" dirty="0"/>
              <a:t>nincs kötelezően átveendő költségvetési rendszer</a:t>
            </a:r>
            <a:r>
              <a:rPr lang="hu-HU" altLang="hu-HU" sz="1800" dirty="0"/>
              <a:t>, de bizonyos költségvetési tervezési, pénzügyi lebonyolítási, ellenőrzési, beszámolási feltételeknek azonban minden tagállam köteles megfelelni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saját közös költségvetéshez minden tagállamnak hozzá kell járulnia, egyben minden tagállam jogosult az </a:t>
            </a:r>
            <a:r>
              <a:rPr lang="hu-HU" altLang="hu-HU" sz="1800" b="1" dirty="0"/>
              <a:t>európai strukturális és beruházási alapok</a:t>
            </a:r>
            <a:r>
              <a:rPr lang="hu-HU" altLang="hu-HU" sz="1800" dirty="0"/>
              <a:t>ból történő részesedésre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Regionális 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Szociális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Kohéziós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Mezőgazdasági Vidékfejlesztési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Tengerügyi és Halászati Alap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20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56</a:t>
            </a:fld>
            <a:endParaRPr lang="hu-HU"/>
          </a:p>
        </p:txBody>
      </p:sp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13800EA8-7333-A541-A7A5-993F72FA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82474"/>
              </p:ext>
            </p:extLst>
          </p:nvPr>
        </p:nvGraphicFramePr>
        <p:xfrm>
          <a:off x="1665909" y="1435606"/>
          <a:ext cx="8860182" cy="4935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87">
                  <a:extLst>
                    <a:ext uri="{9D8B030D-6E8A-4147-A177-3AD203B41FA5}">
                      <a16:colId xmlns:a16="http://schemas.microsoft.com/office/drawing/2014/main" val="3397756786"/>
                    </a:ext>
                  </a:extLst>
                </a:gridCol>
                <a:gridCol w="3683931">
                  <a:extLst>
                    <a:ext uri="{9D8B030D-6E8A-4147-A177-3AD203B41FA5}">
                      <a16:colId xmlns:a16="http://schemas.microsoft.com/office/drawing/2014/main" val="2416170750"/>
                    </a:ext>
                  </a:extLst>
                </a:gridCol>
                <a:gridCol w="4092864">
                  <a:extLst>
                    <a:ext uri="{9D8B030D-6E8A-4147-A177-3AD203B41FA5}">
                      <a16:colId xmlns:a16="http://schemas.microsoft.com/office/drawing/2014/main" val="1082583651"/>
                    </a:ext>
                  </a:extLst>
                </a:gridCol>
              </a:tblGrid>
              <a:tr h="415679">
                <a:tc>
                  <a:txBody>
                    <a:bodyPr/>
                    <a:lstStyle/>
                    <a:p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Európai Unió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Tagállam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09540"/>
                  </a:ext>
                </a:extLst>
              </a:tr>
              <a:tr h="1468732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Forma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évre szóló költségvetési keret, amelyről az Európai Tanács dönt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 hétéves adatok alapján éves költségvetés készül, amelyről a Bizottság, a Tanács és a Parlament évente dönt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naptári évre szóló költségvetés (országonként eltérő, hogy hány évre készülnek középtávú számítások)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797889"/>
                  </a:ext>
                </a:extLst>
              </a:tr>
              <a:tr h="1191613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Bevételek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közös 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az Európai Unió GDP-jének alig több, mint 1%-át osztja újra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jellemzően adóbevételekre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 nemzeti GDP-k mintegy 30-50%-a felett rendelkezik (jövedelem centralizáció)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támogatások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27809"/>
                  </a:ext>
                </a:extLst>
              </a:tr>
              <a:tr h="914494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Kiadások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funkcionális kiadásokat finanszíroz (elenyésző mértékben finanszíroz közjavakat és közszolgáltatásokat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közjavakat és közszolgáltatásokat nyújt a társadalom számára (újraelosztás)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befizetések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21629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Funkciók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tényleges szabályozó és újraelosztó tevékenység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gazdaságirányítási és szabályozási funkció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gazdaságfejlesztő és szerkezet-átalakító célok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189823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BBDE9D9B-52B0-A340-A62C-66F398A5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2.</a:t>
            </a:r>
            <a:endParaRPr lang="hu-HU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8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köszönöm megtisztelő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figyelmüket!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0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sikeres felkészülést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10466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1.1.2. A magyar pénzviszonyok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fejlődési útja napjainkig</a:t>
            </a:r>
          </a:p>
        </p:txBody>
      </p:sp>
      <p:sp>
        <p:nvSpPr>
          <p:cNvPr id="11267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hu-HU" altLang="hu-HU" sz="1800" dirty="0"/>
              <a:t>Pénzügyi kultúránk előzményei: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piacgazdaság</a:t>
            </a:r>
            <a:r>
              <a:rPr lang="hu-HU" altLang="hu-HU" sz="1800" dirty="0"/>
              <a:t> globalizációs törekvései,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az Osztrák-Magyar Monarchia hatása,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két világháború utáni pénzügyi modernizációs folyamat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tervgazdaság</a:t>
            </a:r>
            <a:r>
              <a:rPr lang="hu-HU" altLang="hu-HU" sz="1800" dirty="0"/>
              <a:t>tól a modern piacgazdaságig: a pénzkultúra változásának folyamata, átalakulása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pénzügyi közigazgatás intézményeinek formálódása a </a:t>
            </a:r>
            <a:r>
              <a:rPr lang="hu-HU" altLang="hu-HU" sz="1800" b="1" dirty="0"/>
              <a:t>rendszerváltozás</a:t>
            </a:r>
            <a:r>
              <a:rPr lang="hu-HU" altLang="hu-HU" sz="1800" dirty="0"/>
              <a:t> folyamatában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Pénzügyi és költségvetési igazgatásunk </a:t>
            </a:r>
            <a:r>
              <a:rPr lang="hu-HU" altLang="hu-HU" sz="1800" b="1" dirty="0"/>
              <a:t>európai uniós </a:t>
            </a:r>
            <a:r>
              <a:rPr lang="hu-HU" altLang="hu-HU" sz="1800" dirty="0"/>
              <a:t>összefüggései, és új törekvései 2010-től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9856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rendszer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 pénzeszközök forgalomba hozatalát, azok ideiglenes és végleges átcsoportosítását, elosztását, újraelosztását, a pénz- és tőkepiaci mozgásokat, valamint a nemzetközi pénzfolyamatokat magában foglaló célok és eszközök összessége (ekként a pénzügyi rendszer a gazdaság része, annak egyik alrendszere)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összetevői:</a:t>
            </a:r>
            <a:r>
              <a:rPr lang="hu-HU" dirty="0"/>
              <a:t> azok az intézmények, szervezetek, amelyek megvalósítják az állam pénzügyi politikáját a pénzügyekre vonatkozó jogszabályok, törvények, rendeletek irányítása mellett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8546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5D202FF-EE3F-0E47-BF38-9753B60E5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172" y="1477570"/>
            <a:ext cx="8813075" cy="5213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F356EB-102B-F344-AC24-26EDD0454C6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1.2. A pénzügyi és költségvetési igazgatás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fogalma, rendszertani elhelyezése 2.</a:t>
            </a:r>
          </a:p>
        </p:txBody>
      </p:sp>
    </p:spTree>
    <p:extLst>
      <p:ext uri="{BB962C8B-B14F-4D97-AF65-F5344CB8AC3E}">
        <p14:creationId xmlns:p14="http://schemas.microsoft.com/office/powerpoint/2010/main" val="8048319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és költségvetési igazgatás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az államháztartás egészére vonatkozó (állami és helyi önkormányzati) közigazgatási, valamint a pénzügyi magánszektor felügyeletével kapcsolatos államigazgatási feladatok ellátására irányuló állami tevékenység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rendeltetése</a:t>
            </a:r>
            <a:r>
              <a:rPr lang="hu-HU" dirty="0"/>
              <a:t>: az állami gazdaságpolitika (elsősorban a fiskális politika, monetáris politika) céljai megvalósításának elősegítése, a jogszabályokban meghatározott eszközrendszer működtetése</a:t>
            </a:r>
            <a:endParaRPr lang="hu-HU" i="1" dirty="0"/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területei: </a:t>
            </a:r>
            <a:r>
              <a:rPr lang="hu-HU" dirty="0"/>
              <a:t>közpénzügyek és magánpénzügyek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0875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4949</TotalTime>
  <Words>3796</Words>
  <Application>Microsoft Office PowerPoint</Application>
  <PresentationFormat>Szélesvásznú</PresentationFormat>
  <Paragraphs>580</Paragraphs>
  <Slides>57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Verdana</vt:lpstr>
      <vt:lpstr>Office-téma</vt:lpstr>
      <vt:lpstr>KÖZIGAZGATÁSI SZAKVIZSGA Választható vizsgatárgy Pénzügyi és költségvetési igazgatás</vt:lpstr>
      <vt:lpstr>A tantárgy tematikája</vt:lpstr>
      <vt:lpstr>1. fejezet A magyar pénzügyi és  költségvetési politika  fejlődése napjainkig</vt:lpstr>
      <vt:lpstr>Az 1. fejezet célkitűzései</vt:lpstr>
      <vt:lpstr>1.1.1. A pénz fogalma és funkciói</vt:lpstr>
      <vt:lpstr>1.1.2. A magyar pénzviszonyok fejlődési útja napjainkig</vt:lpstr>
      <vt:lpstr>1.2. A pénzügyi és költségvetési igazgatás fogalma, rendszertani elhelyezése 1.</vt:lpstr>
      <vt:lpstr>PowerPoint-bemutató</vt:lpstr>
      <vt:lpstr>1.2. A pénzügyi és költségvetési igazgatás fogalma, rendszertani elhelyezése 3.</vt:lpstr>
      <vt:lpstr>2. fejezet Fiskális kormányzás</vt:lpstr>
      <vt:lpstr>A 2. fejezet célkitűzései</vt:lpstr>
      <vt:lpstr>2.1.1. Az adóigazgatás rendszere, alapelvei és követelményei 1.</vt:lpstr>
      <vt:lpstr>2.1.1. Az adóigazgatás rendszere, alapelvei és követelményei 2.</vt:lpstr>
      <vt:lpstr>2.1.1. Az adóigazgatás rendszere, alapelvei és követelményei 3.</vt:lpstr>
      <vt:lpstr>2.1.2. Az adóhatóságok 1.</vt:lpstr>
      <vt:lpstr>2.1.2. Az adóhatóságok 2.</vt:lpstr>
      <vt:lpstr>2.1.2. Az adóhatóságok 3.</vt:lpstr>
      <vt:lpstr>2.1.3. Az adózás rendjének törvényi szabályai</vt:lpstr>
      <vt:lpstr>2.1.3.1 Az adókötelezettségek</vt:lpstr>
      <vt:lpstr>2.1.3.2. Az adóigazgatási eljárás 1.</vt:lpstr>
      <vt:lpstr>2.1.3.2. Az adóigazgatási eljárás 2.</vt:lpstr>
      <vt:lpstr>2.1.3.2. Az adóigazgatási eljárás 3.</vt:lpstr>
      <vt:lpstr>2.1.3.3. Az adójogi jogkövetkezmények rendszere</vt:lpstr>
      <vt:lpstr>2.2.1. A központi költségvetés előkészítése és elfogadása 1.</vt:lpstr>
      <vt:lpstr>2.2.1. A központi költségvetés előkészítése és elfogadása 2.</vt:lpstr>
      <vt:lpstr>2.2.1. A központi költségvetés előkészítése és elfogadása 2.</vt:lpstr>
      <vt:lpstr>2.2.1. A központi költségvetés előkészítése és elfogadása 4.</vt:lpstr>
      <vt:lpstr>2.2.2. A központi költségvetés végrehajtása</vt:lpstr>
      <vt:lpstr>PowerPoint-bemutató</vt:lpstr>
      <vt:lpstr>PowerPoint-bemutató</vt:lpstr>
      <vt:lpstr>PowerPoint-bemutató</vt:lpstr>
      <vt:lpstr>PowerPoint-bemutató</vt:lpstr>
      <vt:lpstr>PowerPoint-bemutató</vt:lpstr>
      <vt:lpstr>2.3.2. A Magyar Államkincstár operatív likviditásmenedzsmentje 2.</vt:lpstr>
      <vt:lpstr>3. fejezet Monetáris kormányzás </vt:lpstr>
      <vt:lpstr>3. Fejezet oktatási célkitűzései </vt:lpstr>
      <vt:lpstr>3.1.1. A pénzügyi piac rendszerének alapjai 1.</vt:lpstr>
      <vt:lpstr>3.1.1. A pénzügyi piac rendszerének alapjai 2.</vt:lpstr>
      <vt:lpstr>3.1.2. A pénzügyi piac intézményei és szabályozásuk 1.</vt:lpstr>
      <vt:lpstr>PowerPoint-bemutató</vt:lpstr>
      <vt:lpstr>PowerPoint-bemutató</vt:lpstr>
      <vt:lpstr>PowerPoint-bemutató</vt:lpstr>
      <vt:lpstr>3.2.1. A Magyar Nemzeti Bank jogállása és szervei</vt:lpstr>
      <vt:lpstr>3.2.2. A Magyar Nemzeti Bank feladatai 1.</vt:lpstr>
      <vt:lpstr>3.2.2. A Magyar Nemzeti Bank feladatai 2.</vt:lpstr>
      <vt:lpstr>3.2.2. A Magyar Nemzeti Bank feladatai 3.</vt:lpstr>
      <vt:lpstr>3.3.2. A pénzügyi fogyasztóvédelem alapfogalmai és rendszere 1.</vt:lpstr>
      <vt:lpstr>3.3.2. A pénzügyi fogyasztóvédelem alapfogalmai és rendszere 2.</vt:lpstr>
      <vt:lpstr>3.3.2. A pénzügyi fogyasztóvédelem alapfogalmai és rendszere 3.</vt:lpstr>
      <vt:lpstr>PowerPoint-bemutató</vt:lpstr>
      <vt:lpstr>4. fejezet A magyar állampénzügyi rendszer nemzetközi kapcsolódásai </vt:lpstr>
      <vt:lpstr>4. fejezet oktatási célkitűzései</vt:lpstr>
      <vt:lpstr>4.1. A pénzpiacok és a bankszektor a világban</vt:lpstr>
      <vt:lpstr>4.2. Nemzetközi pénzügyi intézmények</vt:lpstr>
      <vt:lpstr>4.3. A pénzügyi és költségvetési igazgatás európai uniós összefüggései 1.</vt:lpstr>
      <vt:lpstr>4.3. A pénzügyi és költségvetési igazgatás európai uniós összefüggései 2.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29</cp:revision>
  <dcterms:created xsi:type="dcterms:W3CDTF">2020-01-30T10:32:07Z</dcterms:created>
  <dcterms:modified xsi:type="dcterms:W3CDTF">2024-03-05T11:58:14Z</dcterms:modified>
</cp:coreProperties>
</file>